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webextensions/webextension1.xml" ContentType="application/vnd.ms-office.webextension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BC108F-2AB8-48DA-AB49-F9E86BDDFE2F}" v="6" dt="2018-08-08T09:06:44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1"/>
    <p:restoredTop sz="94647"/>
  </p:normalViewPr>
  <p:slideViewPr>
    <p:cSldViewPr snapToGrid="0" snapToObjects="1">
      <p:cViewPr varScale="1">
        <p:scale>
          <a:sx n="63" d="100"/>
          <a:sy n="63" d="100"/>
        </p:scale>
        <p:origin x="77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106F-A246-2E48-9544-E8146AB80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29C53-2CA9-764A-93AB-ECAD546B0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C782C-8745-7347-B6AC-4D877228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CFD0D-118D-4441-A91C-1B836A28A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B8388-0632-6942-96AC-2D619404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4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59CC8-54DA-0A42-9DA3-C9E7FB11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DD596-2259-614F-A986-3F25CF600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5B1C8-F927-B147-8326-E3862924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B53A9-157A-9941-B952-607DAB5FA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697C-66DE-734A-9CA9-579BCEA1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AABD5-DA08-A547-B641-D0E088917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8267B-68DB-BD49-A9B4-434AE7BB2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2D5EC-A445-FF43-82E6-1E7554A5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6C67B-5186-6A4F-8CC0-6CBFEB11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F1686-2B7E-F34D-B970-CC7FA2D3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FEA2F-4473-0948-AB43-EBE33511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8B151-747D-604F-903D-9A920F31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47E0C-8A67-AE45-9E33-B90E65F82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C27D1-B1FA-884E-BB86-6AA912AD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0875C-8A74-6B43-8AF6-63659F8E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2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3F97-6513-314A-BEB3-8AC3A43CE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C1008-6364-A640-BA0B-D8775884B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AB27E-7D19-9148-AFBE-D10DF7C1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7AB2F-DBDD-3343-AB56-539EF251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2543B-D933-004D-99FF-224DE8B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9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E5657-C487-1D4B-9C65-4DD0F323D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2E6E-20E6-9043-A03F-A481416CA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B42E3-D2BE-6F4D-92FC-1494FD65C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5245B-18BD-FF4F-92B6-242006FB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81255-874F-754B-A47E-861DA0CD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19D76-7CF9-AC46-8DF1-89FFCD7B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2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3E17C-5F89-8D43-BA72-7627FFCB1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69009-5908-0446-A2D3-27CA7612D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A4F87B-6AD1-4F41-B65A-1712AF5CC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BD845-9E91-C744-AC94-1F3B0763A6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5476AE-7625-BD41-9CA9-51364370D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E53358-AC69-5B4B-A141-FBCF7AC8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FCEA71-D074-9149-9053-65C6E547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57ED6-3E53-184B-96E1-A81C0B36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7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7104-1EED-AC46-9BFE-74C4C8973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A8C08-9E8C-6741-A2F0-5FAB6AE5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D7E1B8-2D7B-4548-B1EC-8C766C92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0B748-F1C5-8749-8C42-DAC929DF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E7249-F53D-4B4D-A448-22699C3D2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82F3B-F381-C642-956B-8B897A4E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99A17-3A94-2D4B-863A-D140FD43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4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E8CEF-1C51-8C45-A4DD-823EF2ED1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374CA-1122-FA4B-B960-C80ADBD8C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A1D2F-31D9-944B-9E05-A6DF632D8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8C1F2-E75A-7847-BE97-4BAFD26A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89FF9-DBBA-CD42-95A8-C1446B01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18F56-7D9A-9D48-8FD1-C96B13CCA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687D9-2240-8D42-BF6D-3237D5EF1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3825A-5AFC-8A42-93C4-F00E40A0F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956E5-5DA8-AB49-9E03-65283DF2A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163D5-4687-C243-A8A2-0650A788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00BF0-29B6-B343-A484-59353A8A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8E5C9-1065-5147-B725-91FB9915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1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0B6787-B51F-DB42-9E52-63E10EB86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B9472-27F5-2144-BCEC-3E0A96761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52788-8A6E-D24F-82D2-F38C9E41A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2730A-859E-B540-ADF3-E97069AD1FD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DDB45-653D-0C49-B78E-967549C7B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DC715-0B9A-0348-A62C-3F8BCE535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dd-in_Icon" descr="Icon for Microsoft Power BI.">
            <a:extLst>
              <a:ext uri="{FF2B5EF4-FFF2-40B4-BE49-F238E27FC236}">
                <a16:creationId xmlns:a16="http://schemas.microsoft.com/office/drawing/2014/main" id="{87D43E1C-7B4D-44A2-8E6D-6786349BFB5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914400" y="530365"/>
            <a:ext cx="291465" cy="291465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Microsoft Power BI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76934122"/>
                  </p:ext>
                </p:extLst>
              </p:nvPr>
            </p:nvGraphicFramePr>
            <p:xfrm>
              <a:off x="0" y="0"/>
              <a:ext cx="12192000" cy="6858001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2" name="Add-in" descr="Add-in content for Microsoft Power BI.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118595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E_NAME_PARSED_KEY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webextension1.xml><?xml version="1.0" encoding="utf-8"?>
<we:webextension xmlns:we="http://schemas.microsoft.com/office/webextensions/webextension/2010/11" id="{749b7ff5-46a3-49d1-8a18-fb3e9a23eb1c}">
  <we:reference id="WA200003233" version="2.0.0.3" store="en-US" storeType="OMEX"/>
  <we:alternateReferences/>
  <we:properties>
    <we:property name="Microsoft.Office.CampaignId" value="&quot;none&quot;"/>
    <we:property name="reportUrl" value="&quot;/groups/9727441f-833c-4c01-9e17-159758f1e588/reports/fc884604-bde6-4ad4-9e0f-f0ef6d785f23/f99991844bf93b0f572a?bookmarkGuid=41a140cc-aa50-4cbe-9214-c5a983687a64&amp;bookmarkUsage=1&amp;ctid=1bb33c05-9e78-4f28-99f9-b36ecdf6e561&amp;fromEntryPoint=export&amp;pbi_source=storytelling_addin&quot;"/>
    <we:property name="reportState" value="&quot;CONNECTED&quot;"/>
    <we:property name="artifactViewState" value="&quot;live&quot;"/>
    <we:property name="reportEmbeddedTime" value="&quot;2025-11-05T21:43:36.438Z&quot;"/>
    <we:property name="creatorSessionId" value="&quot;7bd7ffe5-4dbf-4dd9-afba-a29a19f78285&quot;"/>
    <we:property name="creatorUserId" value="&quot;10032001641E5A20&quot;"/>
    <we:property name="creatorTenantId" value="&quot;1bb33c05-9e78-4f28-99f9-b36ecdf6e561&quot;"/>
    <we:property name="pageDisplayName" value="&quot;Main&quot;"/>
    <we:property name="pageName" value="&quot;f99991844bf93b0f572a&quot;"/>
    <we:property name="reportName" value="&quot;October2025Fixedfrozen12&quot;"/>
    <we:property name="isVisualContainerHeaderHidden" value="false"/>
    <we:property name="isFiltersActionButtonVisible" value="true"/>
    <we:property name="initialStateBookmark" value="&quot;H4sIAAAAAAAAA+1YbW/bNhD+K4GAoRtgDKRIUWS/OS9ri7zCzjIUQ1AcyaOjVZYMSU6TBv7vO0kO8tbU6YJmbZB8cXQ6PXfPvemoi8hn9SyH8z2YYvQ6Wi/Lj1OoPq7xaBAVS9n+/vbucLT9YW+4u0XictZkZVFHry+iBqoJNkdZPYe8RSDh38eDCPL8ACbtVYC8xkE0w6ouC8izz9gr062mmuNiEOHZLC8raCHHDTTYwp6SOl2Tbf47T8gkuCY7xTG6phcHQ39cS2mDEZaFJI2B1OpeoXPtiyotdmd/oywayAqy08p86q0w2jDkPIkFMwx8K6+zYpIvPb569vB81oalPgH6pXDYf8hsi7NYEB8Ro2A8DcoRCAQrpLIrsRo8a2x5dheNGwiQJjYEK4NgUgSZrERzUPk2aPOmHGNOcEfX7i4zcs0OXVQeq/VzSt5FtJlVl2GOB9HW2azCuk/GRbQHbRp6tA3I3TyHZnlrB4rJnHJO5j20RK4/Ga3vDPe2f/2NxMs6u/40ET3uufqUuCrLYqfiNLA01l0ms7xZJsqet7Cdn03PdehPoXDY8sUbvu4i1POqK6ebJMblvHI4wtDdKpqsIeLRLtRkZG24+efO4dru26h16KAqqXD7228/xCyWnfik/LRRIZUq1Qgj1wf/Uza+F8M+G8porxXTFi2PhQwB1Oqe+EkrTzNjQSEkceIkkyFFma7kmk1bo3c61mISe3BpMOADZ5a6FldizQhqD06zCTRldReTBpNx2hou0YF0aG1qn7ozNrZGh+O194eba+vv1w5G+29Gw93bNbRx2NZQ8oguecJG+DZCfaE450RqlA5KM58GSIRyP24iHjOufshEXE0n8EJYbpljTnhAkejkyd8VD/T7lzdV+ak5eVa5uOLUp8OEGLVEqwO3FjWyxK0eoPcuPbSCJZA4wxGFpVFMO4F+rq8e71J65dBYkd5K76yMtXyuXJXBhIHlTAeABJD2PPZcuQqZGqmY0dYzwxl3qFdz/coxgDvlQbFYaNqNheKQPvm4G21tvqPhsLU32t/Z2dq8MxY2f6aX/4PJ9OlMhKGatWDigDFH7UWq7k/A8uAMVsk40MKQBqp0Res01fvgMj0bFJ5JWWWOAjJYArU4R5eHX6L6R1VOO8RlpU3bWlxFZRD1YaXAD6K/TrANDkHQkddnlxX+rrgZsHqpks+nxYpQ9hedM7eD1jM6JzlZPoJ83n0QIOCdjDztE9+JSfnV0M/z5lWre9xF+XaVPsiZb87rlYs3q5QvBi+N8z0aR6Gj5olBs4R7p6zsj5FfbRyesJhLKZRJUk5t46UJL41z2ThjdOQRVOcvzfPMm4e1n2BSJbiD1KBkxuhHrNWpY7R7xcH7NOEGDbB49Vp9L5rziRW0oAujjJZJjLFW/xWtA7ySRFOsJl1sy3lTz8DhARR9L876YGXY6VGBQeHRL//vpsAXOqb90hx1NsiZzOb4QP0uC4vFv/t5SlEkFwAA&quot;"/>
    <we:property name="bookmark" value="&quot;H4sIAAAAAAAAA+1YWW/bRhD+KwaBIi0gFHtxj7z5ahLUdgzbdREUQTG7OyuzoUiBpBw7hv97h6QMX0mUNIibGNGLtLPLb+abi7O6yGLRzks434MZZk+zjbp+M4PmzRrPJlk1yoSVPmktQ86N194ggqbdet4VddVmTy+yDpopdsdFu4CyByLhX68nGZTlPkz7VYKyxUk2x6atKyiLdzgepq2uWeDlJMOzeVk30EMedtBhD3tKx2lNJvBfeU4qIXTFKR5i6EZxcvThVimfnPQs5UYAHWvHA4Np7z3SYw/6N+uqg6IiPb0smuils44h57mQzDGIvbwtqmm5tPj62aPzee+d9gTom9zh/yG1Pc7lJfGRAiXjJulAIJC8VNqvxOrwrPP12X007iCByX1KXiXJlEwqX4kWoIm90xZdfYglwR3f2F1G5IYeWjQRm41zCt5FtlU0V24Wk2z7bN5gOwbjItuDPgwj2iaUYVFCt9zagWq6oJiT+gg9kZtPZhs763u///wLiZfpdvNpIvp65BoNcdWeiaCFScwIO0SyKLtloPx5DzvY2Y1c1+MpVAF7vnjL1l2EdtEM6XSbxGG9aAIeYBq2qq7oiHi2Cy0pWVvf+mPnaG33edYbtN/UlLjj9vO/BRNqEJ/UbzcbpFSlHGFk+uR/isbXYjhGQzsbrWbWo+dCqpRAr66J7zTzLHMeNEIu8qCYSgaVWcm1mPVK71Wsx1xECCY5iIkzT1WLK7HmBLUHp8UUurq5j0mNyQXrHVcYQAX03viHrozN7YOjw7VXR1trG6/W9g9ePjtY372bQ5tHfQ7lX1AlD1gIn0doTJQQgjRO26QtiyZBLnX4dgPxJe3qmwzEdXeCKKXnngUWZASUuc0f/F3xiXb/9Kyp33YnjyoW15zGcLgk0Cr0NnHv0SLLw+oG+sGhh0awHPLgOKL01IppJrCP9dUTg6FXDrUVFb2KwSth1WPlqh3mDDxnNgHkgDTnscfKVSrjlGbO+sgcZzygXc31I9cAHnQEzYS0NBtLzcE8eLs72N56Qc1he+/g5c7O9ta9trD1Pb38P5nMGM5cOspZD04kFBxtlEZ/OADL+zN4rUSigcEkynRN4zTl++QqPJvknmndFIEcMlkC9TjHV5dfovpbU88GxGWmzfpcXEVlko1uJcdPsj9PsHcOQdCVNxZXGf6iuu2wdnmkXMyqFa4cF4Mxd502MjonOWk+hnIx/CFAwDsFWToGfhDT4SfrcVF2T/qzrwcv383STzLms+N6beLtLOWXkx+F8zUKR2Og4hFgWc5j0F6N18iPFg7PmeBKSe1yw6lsonLpR+FcFc4hBrIImvMfxfPIi4f1f8EYLXkA41Ax5+wXjNUmMJq9RIrR5NyhAyZWj9UfRAsx95IGdOm0syoXKKz+r2gD4LUkm2EzHXxbL7p2DgH3oRprcT46q8DhHCUYVBHj8vfQBd5TMcOUmA1q+mq5/BfKB4Lw/BYAAA==&quot;"/>
    <we:property name="datasetId" value="&quot;66175a64-dec3-4221-9f27-7afce43e54d1&quot;"/>
    <we:property name="embedUrl" value="&quot;/reportEmbed?reportId=fc884604-bde6-4ad4-9e0f-f0ef6d785f23&amp;groupId=9727441f-833c-4c01-9e17-159758f1e588&amp;w=2&amp;config=eyJjbHVzdGVyVXJsIjoiaHR0cHM6Ly9XQUJJLVdFU1QtVVMtQi1QUklNQVJZLXJlZGlyZWN0LmFuYWx5c2lzLndpbmRvd3MubmV0IiwiZW1iZWRGZWF0dXJlcyI6eyJ1c2FnZU1ldHJpY3NWTmV4dCI6dHJ1ZX19&amp;disableSensitivityBanner=true&amp;storytellingChangeViewModeShortcutKeys=true&quot;"/>
    <we:property name="backgroundColor" value="&quot;#FFFFFF&quot;"/>
    <we:property name="isFooterCollapsed" value="true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Purpose xmlns="f577acbf-5b0b-4b4f-9948-268e97f8d3a4">Informational</Document_x0020_Purpose>
    <Initiatives xmlns="f577acbf-5b0b-4b4f-9948-268e97f8d3a4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401524DC532D42A0E0ED886331A72B" ma:contentTypeVersion="15" ma:contentTypeDescription="Create a new document." ma:contentTypeScope="" ma:versionID="aba17d7263e5a17e1efe42a3571abb41">
  <xsd:schema xmlns:xsd="http://www.w3.org/2001/XMLSchema" xmlns:xs="http://www.w3.org/2001/XMLSchema" xmlns:p="http://schemas.microsoft.com/office/2006/metadata/properties" xmlns:ns2="f577acbf-5b0b-4b4f-9948-268e97f8d3a4" xmlns:ns3="b1e4d6ee-9f6f-43f8-a618-24f3d84da28f" targetNamespace="http://schemas.microsoft.com/office/2006/metadata/properties" ma:root="true" ma:fieldsID="e4e3c9c8ed1c3d723d02c9f1cb24d19a" ns2:_="" ns3:_="">
    <xsd:import namespace="f577acbf-5b0b-4b4f-9948-268e97f8d3a4"/>
    <xsd:import namespace="b1e4d6ee-9f6f-43f8-a618-24f3d84da2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Document_x0020_Purpose" minOccurs="0"/>
                <xsd:element ref="ns2:Initiative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7acbf-5b0b-4b4f-9948-268e97f8d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ocument_x0020_Purpose" ma:index="14" nillable="true" ma:displayName="Document Purpose" ma:default="Informational" ma:format="Dropdown" ma:internalName="Document_x0020_Purpose">
      <xsd:simpleType>
        <xsd:restriction base="dms:Choice">
          <xsd:enumeration value="Informational"/>
          <xsd:enumeration value="Feature Spec"/>
          <xsd:enumeration value="Engineering Design"/>
          <xsd:enumeration value="Planning"/>
        </xsd:restriction>
      </xsd:simpleType>
    </xsd:element>
    <xsd:element name="Initiatives" ma:index="15" nillable="true" ma:displayName="Initiatives" ma:description="List of initiatives related to this document" ma:internalName="Initiativ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d-in MAU"/>
                    <xsd:enumeration value="Custom Functions"/>
                    <xsd:enumeration value="Data &amp; Analytics"/>
                    <xsd:enumeration value="DevEx: Portals &amp; Programs"/>
                    <xsd:enumeration value="DevEx: Tools &amp; Libraries"/>
                    <xsd:enumeration value="Engineering"/>
                    <xsd:enumeration value="Excel API"/>
                    <xsd:enumeration value="In-Market Support"/>
                    <xsd:enumeration value="Maker Access"/>
                    <xsd:enumeration value="SDX Runtime &amp; Partners"/>
                    <xsd:enumeration value="SDX Service Delivery"/>
                    <xsd:enumeration value="SDX API &amp; Pipeline"/>
                    <xsd:enumeration value="Shield &amp; OCE"/>
                  </xsd:restriction>
                </xsd:simpleType>
              </xsd:element>
            </xsd:sequence>
          </xsd:extension>
        </xsd:complexContent>
      </xsd:complex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4d6ee-9f6f-43f8-a618-24f3d84da2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7AB1FA-2F28-4684-9230-02ACEB6C0B0A}">
  <ds:schemaRefs>
    <ds:schemaRef ds:uri="http://purl.org/dc/elements/1.1/"/>
    <ds:schemaRef ds:uri="http://schemas.microsoft.com/office/2006/metadata/properties"/>
    <ds:schemaRef ds:uri="b1e4d6ee-9f6f-43f8-a618-24f3d84da28f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577acbf-5b0b-4b4f-9948-268e97f8d3a4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21AFCC0-734A-4A90-A597-A1CB34860D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29C39-1C4E-4B06-A1F4-2510F2DACF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7acbf-5b0b-4b4f-9948-268e97f8d3a4"/>
    <ds:schemaRef ds:uri="b1e4d6ee-9f6f-43f8-a618-24f3d84da2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Taija Jackson</cp:lastModifiedBy>
  <cp:revision>3</cp:revision>
  <dcterms:created xsi:type="dcterms:W3CDTF">2018-06-07T21:39:02Z</dcterms:created>
  <dcterms:modified xsi:type="dcterms:W3CDTF">2025-11-05T21:46:33Z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0x010100CD401524DC532D42A0E0ED886331A72B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t-dahop@microsoft.com</vt:lpwstr>
  </property>
  <property fmtid="{D5CDD505-2E9C-101B-9397-08002B2CF9AE}" pid="6" name="MSIP_Label_f42aa342-8706-4288-bd11-ebb85995028c_SetDate">
    <vt:lpwstr>2018-06-18T13:45:27.3782680Z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