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style1.xml" ContentType="application/vnd.ms-office.chartstyle+xml"/>
  <Override PartName="/ppt/charts/chart1.xml" ContentType="application/vnd.openxmlformats-officedocument.drawingml.chart+xml"/>
  <Override PartName="/ppt/charts/colors1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2154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48191437007874E-2"/>
          <c:y val="0.12321053008761451"/>
          <c:w val="0.94583058562992128"/>
          <c:h val="0.7170589764744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4B-428B-9AFB-F6B2D74E351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640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4B-428B-9AFB-F6B2D74E351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4B-428B-9AFB-F6B2D74E3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04801744"/>
        <c:axId val="1044740975"/>
      </c:barChart>
      <c:catAx>
        <c:axId val="110480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4740975"/>
        <c:crosses val="autoZero"/>
        <c:auto val="1"/>
        <c:lblAlgn val="ctr"/>
        <c:lblOffset val="100"/>
        <c:noMultiLvlLbl val="0"/>
      </c:catAx>
      <c:valAx>
        <c:axId val="104474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80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BA09-DA7E-970D-EC63-DFC50247C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D6F397-5678-5FBE-702C-7612F52CA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0E8B0-C27E-3C03-56D4-D479469F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3C75D-E21A-C2DD-8044-ED9C69DC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EECD9-CDF2-0F1A-BD6D-3EFBAE27F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37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2C34-3347-BE4B-84BC-5CF5C21B6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71249D-441F-BEFA-03F5-C20FBD63F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2003-CF01-AEA1-D372-1CA1870D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4C554-5E8F-EEF1-8B15-6D4DA396A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B69A9D-2FC4-69B0-B465-8C197B92D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9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C76934-59F3-A509-021E-6C7B7F4E0B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DEFD2-8C6A-925A-C311-024EE80C3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CD304-032F-8E6C-22F4-3016F16F2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38046-F071-8432-2C9B-8AB4C5C9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5D39-C071-F44B-DB70-5B49E433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7B4B9-A4AD-C9E0-1E9F-E3D11396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F1591-B72E-174D-E2D1-8B01C10DB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85930-A5C9-9721-A436-0B22DC26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4F0CF-DCBD-5A64-8E8C-2E114DC2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C37BF-FE7D-E625-6674-FC0AAAA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7C1F9-2AEB-A929-538E-7D5D1FBD8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A45BE-7305-14DC-8E24-090E0F330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69903-2D11-EB43-452C-1945699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28C9B-1B14-9168-9410-AC3DB4A8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8503A-50F4-A626-55A6-334F3AA0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9144-C87C-15D6-4DC9-7101CDF5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4BB42-89CB-7A88-1915-966DBE896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1C5BD-A78C-4B2A-0473-47E76C899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3BE62-01B3-D1D2-446B-8856C802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0685B-9A9C-CEAE-46FE-842C9DBA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5AB77-4278-F06A-4BB2-8AFAF132E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5A9A-7CF9-38CB-7B40-66F82BD7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59823-E54E-DF8A-9B7B-1778A3A41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1ED23-61A6-A29C-D520-16C7B068D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B62562-40E8-BA15-028F-6C2391E59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1347-EC20-D8FE-6CE2-2B6A898F7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9133D-2A03-63D0-4EAA-545E833F2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DAA32-A811-AE58-843F-27FA7CE10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1F4B56-7DA9-515B-9873-54254AB8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6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08AD-3677-712C-D5F4-027C6A15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050CD-BEBF-347D-8A33-BC2B91063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11C73-AE71-0848-DB2E-F5C62F06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1B472-9C0F-9EF3-1F2F-634D37DEA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13C266-C8E5-F6F3-A49E-A18BFCD2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04A01-0071-E74D-4F62-1F38C4083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721B4-B034-966A-7FC6-8F6216D0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73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BFF1-7327-8D3E-B720-C2DEF49B7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F6DA3-D9A7-422C-1046-A2D9C8EC2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6891C-0CA7-E9B9-6EB1-7660847BB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22234-07BF-D4E4-C6BD-201C6249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90DDD-9CAF-56D4-8127-B7886260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1C85D7-02F7-0B53-C047-3F51EA4E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F105-054A-5E0B-FCF4-DCD28FB3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6CB571-6CB3-CF5A-15A1-83CFC5AD5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230646-0EBB-7F2F-E993-69820FDED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49DB3-7657-B2D1-B4D6-18C040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60586-E23A-BB11-C516-F73BA5C9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CACB6-83D9-EB6E-F1E6-72A425D1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54A0F4-DB7E-2068-689F-74F3E432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05886-C9EA-8AE9-3965-973B7AAC2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7AAF-4209-2C6B-89E4-A383623E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6C606-785A-495A-B6BB-E5430E66A519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9E071-527C-65CB-7DFA-FCA436CA4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56513-34FE-D4E5-0E9C-58F545390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9C8F-5A08-4198-BCF4-9B1858EE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7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orange paint brush stroke on a black background&#10;&#10;Description automatically generated">
            <a:extLst>
              <a:ext uri="{FF2B5EF4-FFF2-40B4-BE49-F238E27FC236}">
                <a16:creationId xmlns:a16="http://schemas.microsoft.com/office/drawing/2014/main" id="{A597F6DD-B0B6-B0D0-45D7-5E0505325B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3" t="13786" b="29719"/>
          <a:stretch/>
        </p:blipFill>
        <p:spPr>
          <a:xfrm>
            <a:off x="-1" y="0"/>
            <a:ext cx="4589253" cy="6858000"/>
          </a:xfrm>
          <a:prstGeom prst="rect">
            <a:avLst/>
          </a:prstGeom>
        </p:spPr>
      </p:pic>
      <p:pic>
        <p:nvPicPr>
          <p:cNvPr id="9" name="Picture 8" descr="A logo of a lion&#10;&#10;Description automatically generated">
            <a:extLst>
              <a:ext uri="{FF2B5EF4-FFF2-40B4-BE49-F238E27FC236}">
                <a16:creationId xmlns:a16="http://schemas.microsoft.com/office/drawing/2014/main" id="{5C8CC447-1C03-7FEF-EE3D-A1AE209287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/>
          <a:stretch/>
        </p:blipFill>
        <p:spPr>
          <a:xfrm>
            <a:off x="-2" y="682388"/>
            <a:ext cx="3455051" cy="5758279"/>
          </a:xfrm>
          <a:prstGeom prst="rect">
            <a:avLst/>
          </a:prstGeom>
        </p:spPr>
      </p:pic>
      <p:pic>
        <p:nvPicPr>
          <p:cNvPr id="11" name="Picture 10" descr="A logo with orange and grey letters&#10;&#10;Description automatically generated">
            <a:extLst>
              <a:ext uri="{FF2B5EF4-FFF2-40B4-BE49-F238E27FC236}">
                <a16:creationId xmlns:a16="http://schemas.microsoft.com/office/drawing/2014/main" id="{041965B3-91B3-0C5C-248A-1CBA22941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766" y="958754"/>
            <a:ext cx="5302007" cy="3384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61E27E-38E8-FD7D-CAC6-A81A6522F71E}"/>
              </a:ext>
            </a:extLst>
          </p:cNvPr>
          <p:cNvSpPr txBox="1"/>
          <p:nvPr/>
        </p:nvSpPr>
        <p:spPr>
          <a:xfrm>
            <a:off x="4913194" y="4930578"/>
            <a:ext cx="6897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PRESENTATION </a:t>
            </a:r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4E0066-3B03-06DB-5145-378985ADBB73}"/>
              </a:ext>
            </a:extLst>
          </p:cNvPr>
          <p:cNvSpPr txBox="1"/>
          <p:nvPr/>
        </p:nvSpPr>
        <p:spPr>
          <a:xfrm>
            <a:off x="5260147" y="6215057"/>
            <a:ext cx="6305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Name, Title  | 1.12.24</a:t>
            </a:r>
          </a:p>
        </p:txBody>
      </p:sp>
    </p:spTree>
    <p:extLst>
      <p:ext uri="{BB962C8B-B14F-4D97-AF65-F5344CB8AC3E}">
        <p14:creationId xmlns:p14="http://schemas.microsoft.com/office/powerpoint/2010/main" val="4181238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orange paint brush stroke on a black background&#10;&#10;Description automatically generated">
            <a:extLst>
              <a:ext uri="{FF2B5EF4-FFF2-40B4-BE49-F238E27FC236}">
                <a16:creationId xmlns:a16="http://schemas.microsoft.com/office/drawing/2014/main" id="{23F2F860-37F5-F3E7-7F1F-8E2F26DEA3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3" t="13786" b="29719"/>
          <a:stretch/>
        </p:blipFill>
        <p:spPr>
          <a:xfrm>
            <a:off x="-1" y="0"/>
            <a:ext cx="4589253" cy="6858000"/>
          </a:xfrm>
          <a:prstGeom prst="rect">
            <a:avLst/>
          </a:prstGeom>
        </p:spPr>
      </p:pic>
      <p:pic>
        <p:nvPicPr>
          <p:cNvPr id="7" name="Picture 6" descr="A logo of a lion&#10;&#10;Description automatically generated">
            <a:extLst>
              <a:ext uri="{FF2B5EF4-FFF2-40B4-BE49-F238E27FC236}">
                <a16:creationId xmlns:a16="http://schemas.microsoft.com/office/drawing/2014/main" id="{E850688E-981D-550C-53C3-ED6B975488F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0"/>
          <a:stretch/>
        </p:blipFill>
        <p:spPr>
          <a:xfrm>
            <a:off x="-2" y="682388"/>
            <a:ext cx="3455051" cy="57582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537A13-9281-FADB-5A9E-483F6013FF6D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8FDF-C8AB-B5CF-CD7B-EB3362F6CF26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93789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D8E1E5-27FF-8895-4EEF-57506469BC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and white logo of a lion&#10;&#10;Description automatically generated">
            <a:extLst>
              <a:ext uri="{FF2B5EF4-FFF2-40B4-BE49-F238E27FC236}">
                <a16:creationId xmlns:a16="http://schemas.microsoft.com/office/drawing/2014/main" id="{E063B68F-26A8-9CA3-A959-6F86880A7D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/>
          <a:stretch/>
        </p:blipFill>
        <p:spPr>
          <a:xfrm>
            <a:off x="0" y="307074"/>
            <a:ext cx="3754718" cy="62438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3950C0-59CA-3BFD-F29C-B6D4357BADB1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CDF1B-BA60-E347-4632-64948F36CAA7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89173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537A13-9281-FADB-5A9E-483F6013FF6D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8FDF-C8AB-B5CF-CD7B-EB3362F6CF26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  <p:pic>
        <p:nvPicPr>
          <p:cNvPr id="3" name="Picture 2" descr="A logo of a lion&#10;&#10;Description automatically generated">
            <a:extLst>
              <a:ext uri="{FF2B5EF4-FFF2-40B4-BE49-F238E27FC236}">
                <a16:creationId xmlns:a16="http://schemas.microsoft.com/office/drawing/2014/main" id="{A3FC2EB1-CC32-F45D-33DF-34E8512F32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2" y="214597"/>
            <a:ext cx="2724570" cy="17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2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537A13-9281-FADB-5A9E-483F6013FF6D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8FDF-C8AB-B5CF-CD7B-EB3362F6CF26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  <p:pic>
        <p:nvPicPr>
          <p:cNvPr id="3" name="Picture 2" descr="A logo of a lion&#10;&#10;Description automatically generated">
            <a:extLst>
              <a:ext uri="{FF2B5EF4-FFF2-40B4-BE49-F238E27FC236}">
                <a16:creationId xmlns:a16="http://schemas.microsoft.com/office/drawing/2014/main" id="{A3FC2EB1-CC32-F45D-33DF-34E8512F32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2" y="214597"/>
            <a:ext cx="2724570" cy="1722994"/>
          </a:xfrm>
          <a:prstGeom prst="rect">
            <a:avLst/>
          </a:prstGeom>
        </p:spPr>
      </p:pic>
      <p:pic>
        <p:nvPicPr>
          <p:cNvPr id="4" name="Picture 3" descr="A person using a hammer to fix a machine&#10;&#10;Description automatically generated">
            <a:extLst>
              <a:ext uri="{FF2B5EF4-FFF2-40B4-BE49-F238E27FC236}">
                <a16:creationId xmlns:a16="http://schemas.microsoft.com/office/drawing/2014/main" id="{FCE72E26-522E-4653-CDC8-AA6ACE92A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/>
          <a:stretch/>
        </p:blipFill>
        <p:spPr>
          <a:xfrm>
            <a:off x="7233313" y="1937591"/>
            <a:ext cx="4667535" cy="4340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4CDE14-A593-47DF-7BCB-83FFBD7BC7DC}"/>
              </a:ext>
            </a:extLst>
          </p:cNvPr>
          <p:cNvSpPr txBox="1"/>
          <p:nvPr/>
        </p:nvSpPr>
        <p:spPr>
          <a:xfrm>
            <a:off x="668740" y="2374710"/>
            <a:ext cx="5950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Insert Text Here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90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6537A13-9281-FADB-5A9E-483F6013FF6D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8FDF-C8AB-B5CF-CD7B-EB3362F6CF26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  <p:pic>
        <p:nvPicPr>
          <p:cNvPr id="3" name="Picture 2" descr="A logo of a lion&#10;&#10;Description automatically generated">
            <a:extLst>
              <a:ext uri="{FF2B5EF4-FFF2-40B4-BE49-F238E27FC236}">
                <a16:creationId xmlns:a16="http://schemas.microsoft.com/office/drawing/2014/main" id="{A3FC2EB1-CC32-F45D-33DF-34E8512F32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2" y="214597"/>
            <a:ext cx="2724570" cy="1722994"/>
          </a:xfrm>
          <a:prstGeom prst="rect">
            <a:avLst/>
          </a:prstGeom>
        </p:spPr>
      </p:pic>
      <p:pic>
        <p:nvPicPr>
          <p:cNvPr id="4" name="Picture 3" descr="A person using a hammer to fix a machine&#10;&#10;Description automatically generated">
            <a:extLst>
              <a:ext uri="{FF2B5EF4-FFF2-40B4-BE49-F238E27FC236}">
                <a16:creationId xmlns:a16="http://schemas.microsoft.com/office/drawing/2014/main" id="{FCE72E26-522E-4653-CDC8-AA6ACE92A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/>
          <a:stretch/>
        </p:blipFill>
        <p:spPr>
          <a:xfrm>
            <a:off x="7649235" y="2163162"/>
            <a:ext cx="4525548" cy="4208345"/>
          </a:xfrm>
          <a:prstGeom prst="rect">
            <a:avLst/>
          </a:prstGeom>
        </p:spPr>
      </p:pic>
      <p:pic>
        <p:nvPicPr>
          <p:cNvPr id="6" name="Picture 5" descr="A person working on a white board&#10;&#10;Description automatically generated">
            <a:extLst>
              <a:ext uri="{FF2B5EF4-FFF2-40B4-BE49-F238E27FC236}">
                <a16:creationId xmlns:a16="http://schemas.microsoft.com/office/drawing/2014/main" id="{4A91B8A2-C633-3BE7-6168-2772AA92A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10015" r="6894" b="25062"/>
          <a:stretch/>
        </p:blipFill>
        <p:spPr>
          <a:xfrm>
            <a:off x="4263616" y="4715610"/>
            <a:ext cx="3147118" cy="1741108"/>
          </a:xfrm>
          <a:prstGeom prst="rect">
            <a:avLst/>
          </a:prstGeom>
        </p:spPr>
      </p:pic>
      <p:pic>
        <p:nvPicPr>
          <p:cNvPr id="10" name="Picture 9" descr="A group of people in black robes&#10;&#10;Description automatically generated">
            <a:extLst>
              <a:ext uri="{FF2B5EF4-FFF2-40B4-BE49-F238E27FC236}">
                <a16:creationId xmlns:a16="http://schemas.microsoft.com/office/drawing/2014/main" id="{2E3597E8-5767-E439-2DEF-E6D8B6199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" y="4137220"/>
            <a:ext cx="4005179" cy="2319498"/>
          </a:xfrm>
          <a:prstGeom prst="rect">
            <a:avLst/>
          </a:prstGeom>
        </p:spPr>
      </p:pic>
      <p:pic>
        <p:nvPicPr>
          <p:cNvPr id="12" name="Picture 11" descr="A person in a helmet climbing a metal structure&#10;&#10;Description automatically generated">
            <a:extLst>
              <a:ext uri="{FF2B5EF4-FFF2-40B4-BE49-F238E27FC236}">
                <a16:creationId xmlns:a16="http://schemas.microsoft.com/office/drawing/2014/main" id="{919F424E-0428-DDC4-5B17-7C72347CF8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t="2480" r="3212" b="3874"/>
          <a:stretch/>
        </p:blipFill>
        <p:spPr>
          <a:xfrm>
            <a:off x="4249965" y="2163162"/>
            <a:ext cx="3160769" cy="2319498"/>
          </a:xfrm>
          <a:prstGeom prst="rect">
            <a:avLst/>
          </a:prstGeom>
        </p:spPr>
      </p:pic>
      <p:pic>
        <p:nvPicPr>
          <p:cNvPr id="14" name="Picture 13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9CCEAF40-D704-9F94-6437-D8FC8C0D14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6145" r="3584" b="30830"/>
          <a:stretch/>
        </p:blipFill>
        <p:spPr>
          <a:xfrm>
            <a:off x="6290" y="2163162"/>
            <a:ext cx="4018825" cy="17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93288F-E78B-0E83-476A-03DCEBB88574}"/>
              </a:ext>
            </a:extLst>
          </p:cNvPr>
          <p:cNvSpPr/>
          <p:nvPr/>
        </p:nvSpPr>
        <p:spPr>
          <a:xfrm>
            <a:off x="573203" y="0"/>
            <a:ext cx="1401446" cy="6858000"/>
          </a:xfrm>
          <a:prstGeom prst="rect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37A13-9281-FADB-5A9E-483F6013FF6D}"/>
              </a:ext>
            </a:extLst>
          </p:cNvPr>
          <p:cNvSpPr txBox="1"/>
          <p:nvPr/>
        </p:nvSpPr>
        <p:spPr>
          <a:xfrm>
            <a:off x="5254388" y="811622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88FDF-C8AB-B5CF-CD7B-EB3362F6CF26}"/>
              </a:ext>
            </a:extLst>
          </p:cNvPr>
          <p:cNvSpPr txBox="1"/>
          <p:nvPr/>
        </p:nvSpPr>
        <p:spPr>
          <a:xfrm>
            <a:off x="5254388" y="1523582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2F4977-3853-FE96-23DF-F3F946EE9C2E}"/>
              </a:ext>
            </a:extLst>
          </p:cNvPr>
          <p:cNvSpPr txBox="1"/>
          <p:nvPr/>
        </p:nvSpPr>
        <p:spPr>
          <a:xfrm>
            <a:off x="5254388" y="306653"/>
            <a:ext cx="66464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4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7156FB-8AA3-13D6-4E98-F2EE2A6B5967}"/>
              </a:ext>
            </a:extLst>
          </p:cNvPr>
          <p:cNvSpPr txBox="1"/>
          <p:nvPr/>
        </p:nvSpPr>
        <p:spPr>
          <a:xfrm>
            <a:off x="5254388" y="1018613"/>
            <a:ext cx="6646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SLIDE SUBTITLE</a:t>
            </a:r>
          </a:p>
        </p:txBody>
      </p:sp>
      <p:pic>
        <p:nvPicPr>
          <p:cNvPr id="4" name="Picture 3" descr="A logo of a lion&#10;&#10;Description automatically generated">
            <a:extLst>
              <a:ext uri="{FF2B5EF4-FFF2-40B4-BE49-F238E27FC236}">
                <a16:creationId xmlns:a16="http://schemas.microsoft.com/office/drawing/2014/main" id="{842BE19D-674D-B99B-D49D-A5CF8E24C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7" y="319482"/>
            <a:ext cx="2313344" cy="2408200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C8F8E80-7834-EC67-374A-6EA5444615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9635380"/>
              </p:ext>
            </p:extLst>
          </p:nvPr>
        </p:nvGraphicFramePr>
        <p:xfrm>
          <a:off x="2443270" y="1581063"/>
          <a:ext cx="9457577" cy="506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6401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3A0F0A86F44741ACFBC1BDD5D31E76" ma:contentTypeVersion="17" ma:contentTypeDescription="Create a new document." ma:contentTypeScope="" ma:versionID="4feb74aa0c14cd623b65c0859f5fe6b1">
  <xsd:schema xmlns:xsd="http://www.w3.org/2001/XMLSchema" xmlns:xs="http://www.w3.org/2001/XMLSchema" xmlns:p="http://schemas.microsoft.com/office/2006/metadata/properties" xmlns:ns2="315c2a4e-a280-45d6-849f-d8a7e3c57dd9" xmlns:ns3="a6796c1d-1cde-4e9b-aaaa-112a2cdd6ca4" targetNamespace="http://schemas.microsoft.com/office/2006/metadata/properties" ma:root="true" ma:fieldsID="3878b07d5576583f791d00de973a5a1f" ns2:_="" ns3:_="">
    <xsd:import namespace="315c2a4e-a280-45d6-849f-d8a7e3c57dd9"/>
    <xsd:import namespace="a6796c1d-1cde-4e9b-aaaa-112a2cdd6c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5c2a4e-a280-45d6-849f-d8a7e3c57d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f7c26e-f988-4fad-8be0-205daed791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796c1d-1cde-4e9b-aaaa-112a2cdd6ca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67ec123-644c-48ae-b7d5-9f253e75b6e3}" ma:internalName="TaxCatchAll" ma:showField="CatchAllData" ma:web="a6796c1d-1cde-4e9b-aaaa-112a2cdd6c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5c2a4e-a280-45d6-849f-d8a7e3c57dd9">
      <Terms xmlns="http://schemas.microsoft.com/office/infopath/2007/PartnerControls"/>
    </lcf76f155ced4ddcb4097134ff3c332f>
    <TaxCatchAll xmlns="a6796c1d-1cde-4e9b-aaaa-112a2cdd6ca4" xsi:nil="true"/>
  </documentManagement>
</p:properties>
</file>

<file path=customXml/itemProps1.xml><?xml version="1.0" encoding="utf-8"?>
<ds:datastoreItem xmlns:ds="http://schemas.openxmlformats.org/officeDocument/2006/customXml" ds:itemID="{3CA06B8C-7E29-49ED-B3D1-FC1C9EAF733A}"/>
</file>

<file path=customXml/itemProps2.xml><?xml version="1.0" encoding="utf-8"?>
<ds:datastoreItem xmlns:ds="http://schemas.openxmlformats.org/officeDocument/2006/customXml" ds:itemID="{89B822C9-E9A1-413D-902A-263BB0D990A2}"/>
</file>

<file path=customXml/itemProps3.xml><?xml version="1.0" encoding="utf-8"?>
<ds:datastoreItem xmlns:ds="http://schemas.openxmlformats.org/officeDocument/2006/customXml" ds:itemID="{0323AA23-3250-440D-B1E5-7FD7B7210D4E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52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Bruns, Dakota</dc:creator>
  <cp:lastModifiedBy>Bruns, Dakota</cp:lastModifiedBy>
  <cp:revision>1</cp:revision>
  <dcterms:created xsi:type="dcterms:W3CDTF">2024-01-12T18:16:10Z</dcterms:created>
  <dcterms:modified xsi:type="dcterms:W3CDTF">2024-01-12T18:46:50Z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0x010100953A0F0A86F44741ACFBC1BDD5D31E76</vt:lpwstr>
  </property>
</Properties>
</file>