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60" r:id="rId4"/>
    <p:sldId id="261" r:id="rId5"/>
    <p:sldId id="262" r:id="rId6"/>
    <p:sldId id="263" r:id="rId7"/>
    <p:sldId id="264" r:id="rId8"/>
  </p:sldIdLst>
  <p:sldSz cx="9144000" cy="5143500" type="screen16x9"/>
  <p:notesSz cx="6858000" cy="9144000"/>
  <p:embeddedFontLst>
    <p:embeddedFont>
      <p:font typeface="Lato" panose="020F0502020204030203" pitchFamily="34" charset="0"/>
      <p:regular r:id="rId10"/>
      <p:bold r:id="rId11"/>
      <p:italic r:id="rId12"/>
      <p:boldItalic r:id="rId13"/>
    </p:embeddedFont>
    <p:embeddedFont>
      <p:font typeface="Raleway" panose="020F0502020204030204"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53D61C-F535-420A-9145-242113FE005B}" v="14" dt="2024-01-12T16:16:34.1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font" Target="fonts/font6.fntdata"/><Relationship Id="rId23" Type="http://schemas.microsoft.com/office/2015/10/relationships/revisionInfo" Target="revisionInfo.xml"/><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ns, Dakota" userId="799134bb-6ad2-4124-b73a-d19e271c5dd3" providerId="ADAL" clId="{9853D61C-F535-420A-9145-242113FE005B}"/>
    <pc:docChg chg="undo custSel delSld modSld">
      <pc:chgData name="Bruns, Dakota" userId="799134bb-6ad2-4124-b73a-d19e271c5dd3" providerId="ADAL" clId="{9853D61C-F535-420A-9145-242113FE005B}" dt="2024-01-12T16:17:22.906" v="139" actId="1036"/>
      <pc:docMkLst>
        <pc:docMk/>
      </pc:docMkLst>
      <pc:sldChg chg="modSp mod modNotes">
        <pc:chgData name="Bruns, Dakota" userId="799134bb-6ad2-4124-b73a-d19e271c5dd3" providerId="ADAL" clId="{9853D61C-F535-420A-9145-242113FE005B}" dt="2024-01-12T16:13:42.887" v="30" actId="1076"/>
        <pc:sldMkLst>
          <pc:docMk/>
          <pc:sldMk cId="0" sldId="256"/>
        </pc:sldMkLst>
        <pc:picChg chg="mod">
          <ac:chgData name="Bruns, Dakota" userId="799134bb-6ad2-4124-b73a-d19e271c5dd3" providerId="ADAL" clId="{9853D61C-F535-420A-9145-242113FE005B}" dt="2024-01-12T16:12:29.384" v="23" actId="14826"/>
          <ac:picMkLst>
            <pc:docMk/>
            <pc:sldMk cId="0" sldId="256"/>
            <ac:picMk id="72" creationId="{00000000-0000-0000-0000-000000000000}"/>
          </ac:picMkLst>
        </pc:picChg>
        <pc:picChg chg="mod">
          <ac:chgData name="Bruns, Dakota" userId="799134bb-6ad2-4124-b73a-d19e271c5dd3" providerId="ADAL" clId="{9853D61C-F535-420A-9145-242113FE005B}" dt="2024-01-12T16:13:42.887" v="30" actId="1076"/>
          <ac:picMkLst>
            <pc:docMk/>
            <pc:sldMk cId="0" sldId="256"/>
            <ac:picMk id="74" creationId="{00000000-0000-0000-0000-000000000000}"/>
          </ac:picMkLst>
        </pc:picChg>
      </pc:sldChg>
      <pc:sldChg chg="addSp modSp mod">
        <pc:chgData name="Bruns, Dakota" userId="799134bb-6ad2-4124-b73a-d19e271c5dd3" providerId="ADAL" clId="{9853D61C-F535-420A-9145-242113FE005B}" dt="2024-01-12T16:15:29.630" v="35" actId="34135"/>
        <pc:sldMkLst>
          <pc:docMk/>
          <pc:sldMk cId="0" sldId="257"/>
        </pc:sldMkLst>
        <pc:spChg chg="add mod">
          <ac:chgData name="Bruns, Dakota" userId="799134bb-6ad2-4124-b73a-d19e271c5dd3" providerId="ADAL" clId="{9853D61C-F535-420A-9145-242113FE005B}" dt="2024-01-12T16:15:29.630" v="35" actId="34135"/>
          <ac:spMkLst>
            <pc:docMk/>
            <pc:sldMk cId="0" sldId="257"/>
            <ac:spMk id="3" creationId="{0570DB66-C699-FECC-655D-477F3B307326}"/>
          </ac:spMkLst>
        </pc:spChg>
        <pc:spChg chg="mod">
          <ac:chgData name="Bruns, Dakota" userId="799134bb-6ad2-4124-b73a-d19e271c5dd3" providerId="ADAL" clId="{9853D61C-F535-420A-9145-242113FE005B}" dt="2024-01-12T16:10:26.605" v="0" actId="207"/>
          <ac:spMkLst>
            <pc:docMk/>
            <pc:sldMk cId="0" sldId="257"/>
            <ac:spMk id="79" creationId="{00000000-0000-0000-0000-000000000000}"/>
          </ac:spMkLst>
        </pc:spChg>
        <pc:grpChg chg="add mod">
          <ac:chgData name="Bruns, Dakota" userId="799134bb-6ad2-4124-b73a-d19e271c5dd3" providerId="ADAL" clId="{9853D61C-F535-420A-9145-242113FE005B}" dt="2024-01-12T16:15:29.630" v="35" actId="34135"/>
          <ac:grpSpMkLst>
            <pc:docMk/>
            <pc:sldMk cId="0" sldId="257"/>
            <ac:grpSpMk id="2" creationId="{B7A5C965-A583-EA66-4E7E-7EF44013F5B8}"/>
          </ac:grpSpMkLst>
        </pc:grpChg>
        <pc:picChg chg="add mod">
          <ac:chgData name="Bruns, Dakota" userId="799134bb-6ad2-4124-b73a-d19e271c5dd3" providerId="ADAL" clId="{9853D61C-F535-420A-9145-242113FE005B}" dt="2024-01-12T16:15:29.630" v="35" actId="34135"/>
          <ac:picMkLst>
            <pc:docMk/>
            <pc:sldMk cId="0" sldId="257"/>
            <ac:picMk id="4" creationId="{F88BBA94-85D2-62E3-D682-D20295AEA0E3}"/>
          </ac:picMkLst>
        </pc:picChg>
      </pc:sldChg>
      <pc:sldChg chg="delSp del mod">
        <pc:chgData name="Bruns, Dakota" userId="799134bb-6ad2-4124-b73a-d19e271c5dd3" providerId="ADAL" clId="{9853D61C-F535-420A-9145-242113FE005B}" dt="2024-01-12T16:10:46.434" v="4" actId="2696"/>
        <pc:sldMkLst>
          <pc:docMk/>
          <pc:sldMk cId="0" sldId="258"/>
        </pc:sldMkLst>
        <pc:spChg chg="del">
          <ac:chgData name="Bruns, Dakota" userId="799134bb-6ad2-4124-b73a-d19e271c5dd3" providerId="ADAL" clId="{9853D61C-F535-420A-9145-242113FE005B}" dt="2024-01-12T16:10:43.255" v="3" actId="478"/>
          <ac:spMkLst>
            <pc:docMk/>
            <pc:sldMk cId="0" sldId="258"/>
            <ac:spMk id="90" creationId="{00000000-0000-0000-0000-000000000000}"/>
          </ac:spMkLst>
        </pc:spChg>
        <pc:picChg chg="del">
          <ac:chgData name="Bruns, Dakota" userId="799134bb-6ad2-4124-b73a-d19e271c5dd3" providerId="ADAL" clId="{9853D61C-F535-420A-9145-242113FE005B}" dt="2024-01-12T16:10:41.179" v="1" actId="478"/>
          <ac:picMkLst>
            <pc:docMk/>
            <pc:sldMk cId="0" sldId="258"/>
            <ac:picMk id="88" creationId="{00000000-0000-0000-0000-000000000000}"/>
          </ac:picMkLst>
        </pc:picChg>
        <pc:picChg chg="del">
          <ac:chgData name="Bruns, Dakota" userId="799134bb-6ad2-4124-b73a-d19e271c5dd3" providerId="ADAL" clId="{9853D61C-F535-420A-9145-242113FE005B}" dt="2024-01-12T16:10:41.745" v="2" actId="478"/>
          <ac:picMkLst>
            <pc:docMk/>
            <pc:sldMk cId="0" sldId="258"/>
            <ac:picMk id="89" creationId="{00000000-0000-0000-0000-000000000000}"/>
          </ac:picMkLst>
        </pc:picChg>
      </pc:sldChg>
      <pc:sldChg chg="del">
        <pc:chgData name="Bruns, Dakota" userId="799134bb-6ad2-4124-b73a-d19e271c5dd3" providerId="ADAL" clId="{9853D61C-F535-420A-9145-242113FE005B}" dt="2024-01-12T16:10:55.050" v="5" actId="2696"/>
        <pc:sldMkLst>
          <pc:docMk/>
          <pc:sldMk cId="0" sldId="259"/>
        </pc:sldMkLst>
      </pc:sldChg>
      <pc:sldChg chg="addSp modSp mod">
        <pc:chgData name="Bruns, Dakota" userId="799134bb-6ad2-4124-b73a-d19e271c5dd3" providerId="ADAL" clId="{9853D61C-F535-420A-9145-242113FE005B}" dt="2024-01-12T16:17:12.154" v="107" actId="1035"/>
        <pc:sldMkLst>
          <pc:docMk/>
          <pc:sldMk cId="0" sldId="260"/>
        </pc:sldMkLst>
        <pc:spChg chg="mod">
          <ac:chgData name="Bruns, Dakota" userId="799134bb-6ad2-4124-b73a-d19e271c5dd3" providerId="ADAL" clId="{9853D61C-F535-420A-9145-242113FE005B}" dt="2024-01-12T16:16:48.585" v="51" actId="34135"/>
          <ac:spMkLst>
            <pc:docMk/>
            <pc:sldMk cId="0" sldId="260"/>
            <ac:spMk id="3" creationId="{8EE1ACD7-4E55-678E-691F-CD1943ADF3BC}"/>
          </ac:spMkLst>
        </pc:spChg>
        <pc:spChg chg="mod">
          <ac:chgData name="Bruns, Dakota" userId="799134bb-6ad2-4124-b73a-d19e271c5dd3" providerId="ADAL" clId="{9853D61C-F535-420A-9145-242113FE005B}" dt="2024-01-12T16:17:12.154" v="107" actId="1035"/>
          <ac:spMkLst>
            <pc:docMk/>
            <pc:sldMk cId="0" sldId="260"/>
            <ac:spMk id="102" creationId="{00000000-0000-0000-0000-000000000000}"/>
          </ac:spMkLst>
        </pc:spChg>
        <pc:spChg chg="mod">
          <ac:chgData name="Bruns, Dakota" userId="799134bb-6ad2-4124-b73a-d19e271c5dd3" providerId="ADAL" clId="{9853D61C-F535-420A-9145-242113FE005B}" dt="2024-01-12T16:17:06.502" v="72" actId="14100"/>
          <ac:spMkLst>
            <pc:docMk/>
            <pc:sldMk cId="0" sldId="260"/>
            <ac:spMk id="104" creationId="{00000000-0000-0000-0000-000000000000}"/>
          </ac:spMkLst>
        </pc:spChg>
        <pc:grpChg chg="add mod">
          <ac:chgData name="Bruns, Dakota" userId="799134bb-6ad2-4124-b73a-d19e271c5dd3" providerId="ADAL" clId="{9853D61C-F535-420A-9145-242113FE005B}" dt="2024-01-12T16:16:48.585" v="51" actId="34135"/>
          <ac:grpSpMkLst>
            <pc:docMk/>
            <pc:sldMk cId="0" sldId="260"/>
            <ac:grpSpMk id="2" creationId="{F16BE3C3-79B1-8CC4-F91C-E75121CB96D3}"/>
          </ac:grpSpMkLst>
        </pc:grpChg>
        <pc:picChg chg="mod">
          <ac:chgData name="Bruns, Dakota" userId="799134bb-6ad2-4124-b73a-d19e271c5dd3" providerId="ADAL" clId="{9853D61C-F535-420A-9145-242113FE005B}" dt="2024-01-12T16:16:48.585" v="51" actId="34135"/>
          <ac:picMkLst>
            <pc:docMk/>
            <pc:sldMk cId="0" sldId="260"/>
            <ac:picMk id="4" creationId="{E28D36FD-C811-39C2-5AC1-9B1D9952977E}"/>
          </ac:picMkLst>
        </pc:picChg>
      </pc:sldChg>
      <pc:sldChg chg="addSp modSp mod modNotes">
        <pc:chgData name="Bruns, Dakota" userId="799134bb-6ad2-4124-b73a-d19e271c5dd3" providerId="ADAL" clId="{9853D61C-F535-420A-9145-242113FE005B}" dt="2024-01-12T16:17:22.906" v="139" actId="1036"/>
        <pc:sldMkLst>
          <pc:docMk/>
          <pc:sldMk cId="0" sldId="261"/>
        </pc:sldMkLst>
        <pc:spChg chg="mod">
          <ac:chgData name="Bruns, Dakota" userId="799134bb-6ad2-4124-b73a-d19e271c5dd3" providerId="ADAL" clId="{9853D61C-F535-420A-9145-242113FE005B}" dt="2024-01-12T16:16:44.231" v="50" actId="34135"/>
          <ac:spMkLst>
            <pc:docMk/>
            <pc:sldMk cId="0" sldId="261"/>
            <ac:spMk id="3" creationId="{55A7C067-139A-BE7B-A6AC-DA3B0FD92246}"/>
          </ac:spMkLst>
        </pc:spChg>
        <pc:spChg chg="mod">
          <ac:chgData name="Bruns, Dakota" userId="799134bb-6ad2-4124-b73a-d19e271c5dd3" providerId="ADAL" clId="{9853D61C-F535-420A-9145-242113FE005B}" dt="2024-01-12T16:17:17.835" v="124" actId="1036"/>
          <ac:spMkLst>
            <pc:docMk/>
            <pc:sldMk cId="0" sldId="261"/>
            <ac:spMk id="110" creationId="{00000000-0000-0000-0000-000000000000}"/>
          </ac:spMkLst>
        </pc:spChg>
        <pc:grpChg chg="add mod">
          <ac:chgData name="Bruns, Dakota" userId="799134bb-6ad2-4124-b73a-d19e271c5dd3" providerId="ADAL" clId="{9853D61C-F535-420A-9145-242113FE005B}" dt="2024-01-12T16:16:44.231" v="50" actId="34135"/>
          <ac:grpSpMkLst>
            <pc:docMk/>
            <pc:sldMk cId="0" sldId="261"/>
            <ac:grpSpMk id="2" creationId="{30D7CEA0-80FC-38A5-EB2E-AA5069F2A461}"/>
          </ac:grpSpMkLst>
        </pc:grpChg>
        <pc:picChg chg="mod">
          <ac:chgData name="Bruns, Dakota" userId="799134bb-6ad2-4124-b73a-d19e271c5dd3" providerId="ADAL" clId="{9853D61C-F535-420A-9145-242113FE005B}" dt="2024-01-12T16:16:44.231" v="50" actId="34135"/>
          <ac:picMkLst>
            <pc:docMk/>
            <pc:sldMk cId="0" sldId="261"/>
            <ac:picMk id="4" creationId="{C0F22A82-28BD-C431-5987-E3E9795886E6}"/>
          </ac:picMkLst>
        </pc:picChg>
        <pc:picChg chg="mod">
          <ac:chgData name="Bruns, Dakota" userId="799134bb-6ad2-4124-b73a-d19e271c5dd3" providerId="ADAL" clId="{9853D61C-F535-420A-9145-242113FE005B}" dt="2024-01-12T16:17:22.906" v="139" actId="1036"/>
          <ac:picMkLst>
            <pc:docMk/>
            <pc:sldMk cId="0" sldId="261"/>
            <ac:picMk id="109" creationId="{00000000-0000-0000-0000-000000000000}"/>
          </ac:picMkLst>
        </pc:picChg>
      </pc:sldChg>
      <pc:sldChg chg="addSp modSp mod">
        <pc:chgData name="Bruns, Dakota" userId="799134bb-6ad2-4124-b73a-d19e271c5dd3" providerId="ADAL" clId="{9853D61C-F535-420A-9145-242113FE005B}" dt="2024-01-12T16:16:39.656" v="49" actId="34135"/>
        <pc:sldMkLst>
          <pc:docMk/>
          <pc:sldMk cId="0" sldId="262"/>
        </pc:sldMkLst>
        <pc:spChg chg="mod">
          <ac:chgData name="Bruns, Dakota" userId="799134bb-6ad2-4124-b73a-d19e271c5dd3" providerId="ADAL" clId="{9853D61C-F535-420A-9145-242113FE005B}" dt="2024-01-12T16:16:39.656" v="49" actId="34135"/>
          <ac:spMkLst>
            <pc:docMk/>
            <pc:sldMk cId="0" sldId="262"/>
            <ac:spMk id="3" creationId="{4CD496CC-524C-288A-4E9F-B08F765E6736}"/>
          </ac:spMkLst>
        </pc:spChg>
        <pc:spChg chg="mod">
          <ac:chgData name="Bruns, Dakota" userId="799134bb-6ad2-4124-b73a-d19e271c5dd3" providerId="ADAL" clId="{9853D61C-F535-420A-9145-242113FE005B}" dt="2024-01-12T16:11:21.260" v="7" actId="207"/>
          <ac:spMkLst>
            <pc:docMk/>
            <pc:sldMk cId="0" sldId="262"/>
            <ac:spMk id="122" creationId="{00000000-0000-0000-0000-000000000000}"/>
          </ac:spMkLst>
        </pc:spChg>
        <pc:spChg chg="mod">
          <ac:chgData name="Bruns, Dakota" userId="799134bb-6ad2-4124-b73a-d19e271c5dd3" providerId="ADAL" clId="{9853D61C-F535-420A-9145-242113FE005B}" dt="2024-01-12T16:11:35.991" v="17" actId="20577"/>
          <ac:spMkLst>
            <pc:docMk/>
            <pc:sldMk cId="0" sldId="262"/>
            <ac:spMk id="123" creationId="{00000000-0000-0000-0000-000000000000}"/>
          </ac:spMkLst>
        </pc:spChg>
        <pc:grpChg chg="add mod">
          <ac:chgData name="Bruns, Dakota" userId="799134bb-6ad2-4124-b73a-d19e271c5dd3" providerId="ADAL" clId="{9853D61C-F535-420A-9145-242113FE005B}" dt="2024-01-12T16:16:39.656" v="49" actId="34135"/>
          <ac:grpSpMkLst>
            <pc:docMk/>
            <pc:sldMk cId="0" sldId="262"/>
            <ac:grpSpMk id="2" creationId="{E440E0FD-5434-FAA3-EFD8-AAA61E435FFC}"/>
          </ac:grpSpMkLst>
        </pc:grpChg>
        <pc:picChg chg="mod">
          <ac:chgData name="Bruns, Dakota" userId="799134bb-6ad2-4124-b73a-d19e271c5dd3" providerId="ADAL" clId="{9853D61C-F535-420A-9145-242113FE005B}" dt="2024-01-12T16:16:39.656" v="49" actId="34135"/>
          <ac:picMkLst>
            <pc:docMk/>
            <pc:sldMk cId="0" sldId="262"/>
            <ac:picMk id="4" creationId="{4206DCAB-10C5-2CE1-027D-D749BF1FBAAB}"/>
          </ac:picMkLst>
        </pc:picChg>
      </pc:sldChg>
      <pc:sldChg chg="addSp modSp mod">
        <pc:chgData name="Bruns, Dakota" userId="799134bb-6ad2-4124-b73a-d19e271c5dd3" providerId="ADAL" clId="{9853D61C-F535-420A-9145-242113FE005B}" dt="2024-01-12T16:16:17.719" v="46" actId="34135"/>
        <pc:sldMkLst>
          <pc:docMk/>
          <pc:sldMk cId="0" sldId="263"/>
        </pc:sldMkLst>
        <pc:spChg chg="mod">
          <ac:chgData name="Bruns, Dakota" userId="799134bb-6ad2-4124-b73a-d19e271c5dd3" providerId="ADAL" clId="{9853D61C-F535-420A-9145-242113FE005B}" dt="2024-01-12T16:16:17.719" v="46" actId="34135"/>
          <ac:spMkLst>
            <pc:docMk/>
            <pc:sldMk cId="0" sldId="263"/>
            <ac:spMk id="3" creationId="{8DF5A541-67EE-EEDA-5689-384C5888C4EC}"/>
          </ac:spMkLst>
        </pc:spChg>
        <pc:spChg chg="mod">
          <ac:chgData name="Bruns, Dakota" userId="799134bb-6ad2-4124-b73a-d19e271c5dd3" providerId="ADAL" clId="{9853D61C-F535-420A-9145-242113FE005B}" dt="2024-01-12T16:11:42.028" v="18" actId="207"/>
          <ac:spMkLst>
            <pc:docMk/>
            <pc:sldMk cId="0" sldId="263"/>
            <ac:spMk id="129" creationId="{00000000-0000-0000-0000-000000000000}"/>
          </ac:spMkLst>
        </pc:spChg>
        <pc:grpChg chg="add mod">
          <ac:chgData name="Bruns, Dakota" userId="799134bb-6ad2-4124-b73a-d19e271c5dd3" providerId="ADAL" clId="{9853D61C-F535-420A-9145-242113FE005B}" dt="2024-01-12T16:16:17.719" v="46" actId="34135"/>
          <ac:grpSpMkLst>
            <pc:docMk/>
            <pc:sldMk cId="0" sldId="263"/>
            <ac:grpSpMk id="2" creationId="{77047E2B-541F-4ED0-D7B6-4185111A8BE5}"/>
          </ac:grpSpMkLst>
        </pc:grpChg>
        <pc:picChg chg="mod">
          <ac:chgData name="Bruns, Dakota" userId="799134bb-6ad2-4124-b73a-d19e271c5dd3" providerId="ADAL" clId="{9853D61C-F535-420A-9145-242113FE005B}" dt="2024-01-12T16:16:17.719" v="46" actId="34135"/>
          <ac:picMkLst>
            <pc:docMk/>
            <pc:sldMk cId="0" sldId="263"/>
            <ac:picMk id="4" creationId="{9A63983C-1B1E-956F-9E18-2E0CF2051113}"/>
          </ac:picMkLst>
        </pc:picChg>
        <pc:picChg chg="mod">
          <ac:chgData name="Bruns, Dakota" userId="799134bb-6ad2-4124-b73a-d19e271c5dd3" providerId="ADAL" clId="{9853D61C-F535-420A-9145-242113FE005B}" dt="2024-01-12T16:15:49.427" v="42" actId="1076"/>
          <ac:picMkLst>
            <pc:docMk/>
            <pc:sldMk cId="0" sldId="263"/>
            <ac:picMk id="128" creationId="{00000000-0000-0000-0000-000000000000}"/>
          </ac:picMkLst>
        </pc:picChg>
      </pc:sldChg>
      <pc:sldChg chg="modSp mod modNotes">
        <pc:chgData name="Bruns, Dakota" userId="799134bb-6ad2-4124-b73a-d19e271c5dd3" providerId="ADAL" clId="{9853D61C-F535-420A-9145-242113FE005B}" dt="2024-01-12T16:12:19.981" v="22" actId="14826"/>
        <pc:sldMkLst>
          <pc:docMk/>
          <pc:sldMk cId="0" sldId="264"/>
        </pc:sldMkLst>
        <pc:picChg chg="mod">
          <ac:chgData name="Bruns, Dakota" userId="799134bb-6ad2-4124-b73a-d19e271c5dd3" providerId="ADAL" clId="{9853D61C-F535-420A-9145-242113FE005B}" dt="2024-01-12T16:12:19.981" v="22" actId="14826"/>
          <ac:picMkLst>
            <pc:docMk/>
            <pc:sldMk cId="0" sldId="264"/>
            <ac:picMk id="134" creationId="{00000000-0000-0000-0000-000000000000}"/>
          </ac:picMkLst>
        </pc:picChg>
        <pc:picChg chg="mod">
          <ac:chgData name="Bruns, Dakota" userId="799134bb-6ad2-4124-b73a-d19e271c5dd3" providerId="ADAL" clId="{9853D61C-F535-420A-9145-242113FE005B}" dt="2024-01-12T16:12:04.019" v="21" actId="1076"/>
          <ac:picMkLst>
            <pc:docMk/>
            <pc:sldMk cId="0" sldId="264"/>
            <ac:picMk id="13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b05a59ab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b05a59ab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cb9a0b07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e965474a9_3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e965474a9_3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b05a59aba5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b05a59aba5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cb9a0b074_1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cb9a0b074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e965474a9_3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e965474a9_3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b05a59aba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b05a59aba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hyperlink" Target="mailto:mckenzie@ubtech.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3"/>
          <p:cNvPicPr preferRelativeResize="0"/>
          <p:nvPr/>
        </p:nvPicPr>
        <p:blipFill>
          <a:blip r:embed="rId3"/>
          <a:srcRect/>
          <a:stretch/>
        </p:blipFill>
        <p:spPr>
          <a:xfrm>
            <a:off x="419361" y="447675"/>
            <a:ext cx="3199926" cy="2381250"/>
          </a:xfrm>
          <a:prstGeom prst="rect">
            <a:avLst/>
          </a:prstGeom>
          <a:noFill/>
          <a:ln>
            <a:noFill/>
          </a:ln>
        </p:spPr>
      </p:pic>
      <p:pic>
        <p:nvPicPr>
          <p:cNvPr id="73" name="Google Shape;73;p13"/>
          <p:cNvPicPr preferRelativeResize="0"/>
          <p:nvPr/>
        </p:nvPicPr>
        <p:blipFill>
          <a:blip r:embed="rId4">
            <a:alphaModFix/>
          </a:blip>
          <a:stretch>
            <a:fillRect/>
          </a:stretch>
        </p:blipFill>
        <p:spPr>
          <a:xfrm>
            <a:off x="-889050" y="3278225"/>
            <a:ext cx="10922096" cy="1865274"/>
          </a:xfrm>
          <a:prstGeom prst="rect">
            <a:avLst/>
          </a:prstGeom>
          <a:noFill/>
          <a:ln>
            <a:noFill/>
          </a:ln>
        </p:spPr>
      </p:pic>
      <p:pic>
        <p:nvPicPr>
          <p:cNvPr id="74" name="Google Shape;74;p13"/>
          <p:cNvPicPr preferRelativeResize="0"/>
          <p:nvPr/>
        </p:nvPicPr>
        <p:blipFill>
          <a:blip r:embed="rId5"/>
          <a:srcRect/>
          <a:stretch/>
        </p:blipFill>
        <p:spPr>
          <a:xfrm>
            <a:off x="4186720" y="734297"/>
            <a:ext cx="4590135" cy="20543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8"/>
        <p:cNvGrpSpPr/>
        <p:nvPr/>
      </p:nvGrpSpPr>
      <p:grpSpPr>
        <a:xfrm>
          <a:off x="0" y="0"/>
          <a:ext cx="0" cy="0"/>
          <a:chOff x="0" y="0"/>
          <a:chExt cx="0" cy="0"/>
        </a:xfrm>
      </p:grpSpPr>
      <p:sp>
        <p:nvSpPr>
          <p:cNvPr id="79" name="Google Shape;79;p14"/>
          <p:cNvSpPr txBox="1">
            <a:spLocks noGrp="1"/>
          </p:cNvSpPr>
          <p:nvPr>
            <p:ph type="ctrTitle"/>
          </p:nvPr>
        </p:nvSpPr>
        <p:spPr>
          <a:xfrm>
            <a:off x="352425" y="72547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6400"/>
                </a:solidFill>
              </a:rPr>
              <a:t>USHE</a:t>
            </a:r>
            <a:endParaRPr dirty="0">
              <a:solidFill>
                <a:srgbClr val="FF6400"/>
              </a:solidFill>
            </a:endParaRPr>
          </a:p>
        </p:txBody>
      </p:sp>
      <p:sp>
        <p:nvSpPr>
          <p:cNvPr id="80" name="Google Shape;80;p14"/>
          <p:cNvSpPr txBox="1">
            <a:spLocks noGrp="1"/>
          </p:cNvSpPr>
          <p:nvPr>
            <p:ph type="subTitle" idx="1"/>
          </p:nvPr>
        </p:nvSpPr>
        <p:spPr>
          <a:xfrm>
            <a:off x="352425" y="1514475"/>
            <a:ext cx="8562900" cy="30957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2300" b="1" dirty="0">
                <a:solidFill>
                  <a:srgbClr val="434343"/>
                </a:solidFill>
              </a:rPr>
              <a:t>The mission</a:t>
            </a:r>
            <a:r>
              <a:rPr lang="en" sz="1900" dirty="0">
                <a:solidFill>
                  <a:srgbClr val="434343"/>
                </a:solidFill>
              </a:rPr>
              <a:t> of the </a:t>
            </a:r>
            <a:r>
              <a:rPr lang="en" sz="1900" dirty="0">
                <a:solidFill>
                  <a:srgbClr val="FF7800"/>
                </a:solidFill>
              </a:rPr>
              <a:t>Utah System of Higher Education</a:t>
            </a:r>
            <a:r>
              <a:rPr lang="en" sz="1900" dirty="0">
                <a:solidFill>
                  <a:srgbClr val="434343"/>
                </a:solidFill>
              </a:rPr>
              <a:t> (USHE) is to provide high quality academic, professional, and applied technology learning opportunities designed to advance the intellectual, cultural, social, and economic well-being of the state and its people. The USHE will foster a society of lifelong learners, prepare a productive work force for a knowledge-based global marketplace, cultivate social responsibility and commitment to ethical values, improve the quality and understanding of life, and promote cultural awareness and appreciation for diversity.</a:t>
            </a:r>
            <a:endParaRPr sz="1900" dirty="0">
              <a:solidFill>
                <a:srgbClr val="434343"/>
              </a:solidFill>
            </a:endParaRPr>
          </a:p>
        </p:txBody>
      </p:sp>
      <p:pic>
        <p:nvPicPr>
          <p:cNvPr id="81" name="Google Shape;81;p14"/>
          <p:cNvPicPr preferRelativeResize="0"/>
          <p:nvPr/>
        </p:nvPicPr>
        <p:blipFill>
          <a:blip r:embed="rId3">
            <a:alphaModFix/>
          </a:blip>
          <a:stretch>
            <a:fillRect/>
          </a:stretch>
        </p:blipFill>
        <p:spPr>
          <a:xfrm>
            <a:off x="4656798" y="554025"/>
            <a:ext cx="4048977" cy="789000"/>
          </a:xfrm>
          <a:prstGeom prst="rect">
            <a:avLst/>
          </a:prstGeom>
          <a:noFill/>
          <a:ln>
            <a:noFill/>
          </a:ln>
        </p:spPr>
      </p:pic>
      <p:grpSp>
        <p:nvGrpSpPr>
          <p:cNvPr id="2" name="Group 1">
            <a:extLst>
              <a:ext uri="{FF2B5EF4-FFF2-40B4-BE49-F238E27FC236}">
                <a16:creationId xmlns:a16="http://schemas.microsoft.com/office/drawing/2014/main" id="{B7A5C965-A583-EA66-4E7E-7EF44013F5B8}"/>
              </a:ext>
            </a:extLst>
          </p:cNvPr>
          <p:cNvGrpSpPr>
            <a:grpSpLocks noGrp="1" noUngrp="1" noRot="1" noMove="1" noResize="1"/>
          </p:cNvGrpSpPr>
          <p:nvPr/>
        </p:nvGrpSpPr>
        <p:grpSpPr>
          <a:xfrm>
            <a:off x="292317" y="210260"/>
            <a:ext cx="3280786" cy="323065"/>
            <a:chOff x="278234" y="134354"/>
            <a:chExt cx="3280786" cy="323065"/>
          </a:xfrm>
        </p:grpSpPr>
        <p:sp>
          <p:nvSpPr>
            <p:cNvPr id="3" name="TextBox 1">
              <a:extLst>
                <a:ext uri="{FF2B5EF4-FFF2-40B4-BE49-F238E27FC236}">
                  <a16:creationId xmlns:a16="http://schemas.microsoft.com/office/drawing/2014/main" id="{0570DB66-C699-FECC-655D-477F3B307326}"/>
                </a:ext>
              </a:extLst>
            </p:cNvPr>
            <p:cNvSpPr txBox="1">
              <a:spLocks noGrp="1" noRot="1" noMove="1" noResize="1" noEditPoints="1" noAdjustHandles="1" noChangeArrowheads="1" noChangeShapeType="1"/>
            </p:cNvSpPr>
            <p:nvPr/>
          </p:nvSpPr>
          <p:spPr>
            <a:xfrm>
              <a:off x="770350" y="134354"/>
              <a:ext cx="2788670"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Lato" panose="020F0502020204030203" pitchFamily="34" charset="0"/>
                  <a:ea typeface="Lato" panose="020F0502020204030203" pitchFamily="34" charset="0"/>
                  <a:cs typeface="Lato" panose="020F0502020204030203" pitchFamily="34" charset="0"/>
                </a:rPr>
                <a:t>Uintah Basin </a:t>
              </a:r>
              <a:r>
                <a:rPr lang="en-US" sz="1400" dirty="0">
                  <a:solidFill>
                    <a:schemeClr val="bg2"/>
                  </a:solidFill>
                  <a:latin typeface="Lato" panose="020F0502020204030203" pitchFamily="34" charset="0"/>
                  <a:ea typeface="Lato" panose="020F0502020204030203" pitchFamily="34" charset="0"/>
                  <a:cs typeface="Lato" panose="020F0502020204030203" pitchFamily="34" charset="0"/>
                </a:rPr>
                <a:t>Technical College</a:t>
              </a:r>
            </a:p>
          </p:txBody>
        </p:sp>
        <p:pic>
          <p:nvPicPr>
            <p:cNvPr id="4" name="Picture 3">
              <a:extLst>
                <a:ext uri="{FF2B5EF4-FFF2-40B4-BE49-F238E27FC236}">
                  <a16:creationId xmlns:a16="http://schemas.microsoft.com/office/drawing/2014/main" id="{F88BBA94-85D2-62E3-D682-D20295AEA0E3}"/>
                </a:ext>
              </a:extLst>
            </p:cNvPr>
            <p:cNvPicPr>
              <a:picLocks noGrp="1" noRot="1" noChangeAspect="1" noMove="1" noResize="1" noEditPoints="1" noAdjustHandles="1" noChangeArrowheads="1" noChangeShapeType="1" noCrop="1"/>
            </p:cNvPicPr>
            <p:nvPr/>
          </p:nvPicPr>
          <p:blipFill>
            <a:blip r:embed="rId4"/>
            <a:srcRect/>
            <a:stretch>
              <a:fillRect/>
            </a:stretch>
          </p:blipFill>
          <p:spPr bwMode="auto">
            <a:xfrm>
              <a:off x="278234" y="135138"/>
              <a:ext cx="504825" cy="32228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ctrTitle" idx="4294967295"/>
          </p:nvPr>
        </p:nvSpPr>
        <p:spPr>
          <a:xfrm>
            <a:off x="358488" y="834779"/>
            <a:ext cx="65340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600" dirty="0"/>
              <a:t>ARTICULATION</a:t>
            </a:r>
            <a:br>
              <a:rPr lang="en" sz="4600" dirty="0"/>
            </a:br>
            <a:r>
              <a:rPr lang="en" sz="4600" dirty="0">
                <a:solidFill>
                  <a:srgbClr val="FF6400"/>
                </a:solidFill>
              </a:rPr>
              <a:t>AGREEMENTS</a:t>
            </a:r>
            <a:endParaRPr sz="3600" dirty="0">
              <a:solidFill>
                <a:srgbClr val="FF6400"/>
              </a:solidFill>
            </a:endParaRPr>
          </a:p>
        </p:txBody>
      </p:sp>
      <p:pic>
        <p:nvPicPr>
          <p:cNvPr id="103" name="Google Shape;103;p17"/>
          <p:cNvPicPr preferRelativeResize="0"/>
          <p:nvPr/>
        </p:nvPicPr>
        <p:blipFill rotWithShape="1">
          <a:blip r:embed="rId3">
            <a:alphaModFix/>
          </a:blip>
          <a:srcRect l="1455" r="5840" b="15626"/>
          <a:stretch/>
        </p:blipFill>
        <p:spPr>
          <a:xfrm>
            <a:off x="5000617" y="104775"/>
            <a:ext cx="4065932" cy="4933953"/>
          </a:xfrm>
          <a:prstGeom prst="rect">
            <a:avLst/>
          </a:prstGeom>
          <a:noFill/>
          <a:ln>
            <a:noFill/>
          </a:ln>
        </p:spPr>
      </p:pic>
      <p:sp>
        <p:nvSpPr>
          <p:cNvPr id="104" name="Google Shape;104;p17"/>
          <p:cNvSpPr txBox="1">
            <a:spLocks noGrp="1"/>
          </p:cNvSpPr>
          <p:nvPr>
            <p:ph type="subTitle" idx="4294967295"/>
          </p:nvPr>
        </p:nvSpPr>
        <p:spPr>
          <a:xfrm>
            <a:off x="352425" y="2466108"/>
            <a:ext cx="4648200" cy="2467841"/>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400" i="1" dirty="0">
                <a:solidFill>
                  <a:srgbClr val="747474"/>
                </a:solidFill>
                <a:highlight>
                  <a:srgbClr val="FFFFFF"/>
                </a:highlight>
              </a:rPr>
              <a:t>Articulation agreements </a:t>
            </a:r>
            <a:r>
              <a:rPr lang="en" sz="1400" dirty="0">
                <a:solidFill>
                  <a:srgbClr val="747474"/>
                </a:solidFill>
                <a:highlight>
                  <a:srgbClr val="FFFFFF"/>
                </a:highlight>
              </a:rPr>
              <a:t>can help transfer credits from one school to another, making it faster, and more cost-effective to earn a degree. They make it so students don’t have to repeat things they have already learned. One of the ways schools transfer these credits is through articulation agreements with other colleges and universities. Knowing how these agreements work can help students make sure they’re able to transfer as many credits as possible towards their degree.</a:t>
            </a:r>
            <a:endParaRPr sz="1400" dirty="0"/>
          </a:p>
        </p:txBody>
      </p:sp>
      <p:grpSp>
        <p:nvGrpSpPr>
          <p:cNvPr id="2" name="Group 1">
            <a:extLst>
              <a:ext uri="{FF2B5EF4-FFF2-40B4-BE49-F238E27FC236}">
                <a16:creationId xmlns:a16="http://schemas.microsoft.com/office/drawing/2014/main" id="{F16BE3C3-79B1-8CC4-F91C-E75121CB96D3}"/>
              </a:ext>
            </a:extLst>
          </p:cNvPr>
          <p:cNvGrpSpPr>
            <a:grpSpLocks noGrp="1" noUngrp="1" noRot="1" noMove="1" noResize="1"/>
          </p:cNvGrpSpPr>
          <p:nvPr/>
        </p:nvGrpSpPr>
        <p:grpSpPr>
          <a:xfrm>
            <a:off x="292317" y="210260"/>
            <a:ext cx="3280786" cy="323065"/>
            <a:chOff x="278234" y="134354"/>
            <a:chExt cx="3280786" cy="323065"/>
          </a:xfrm>
        </p:grpSpPr>
        <p:sp>
          <p:nvSpPr>
            <p:cNvPr id="3" name="TextBox 1">
              <a:extLst>
                <a:ext uri="{FF2B5EF4-FFF2-40B4-BE49-F238E27FC236}">
                  <a16:creationId xmlns:a16="http://schemas.microsoft.com/office/drawing/2014/main" id="{8EE1ACD7-4E55-678E-691F-CD1943ADF3BC}"/>
                </a:ext>
              </a:extLst>
            </p:cNvPr>
            <p:cNvSpPr txBox="1">
              <a:spLocks noGrp="1" noRot="1" noMove="1" noResize="1" noEditPoints="1" noAdjustHandles="1" noChangeArrowheads="1" noChangeShapeType="1"/>
            </p:cNvSpPr>
            <p:nvPr/>
          </p:nvSpPr>
          <p:spPr>
            <a:xfrm>
              <a:off x="770350" y="134354"/>
              <a:ext cx="2788670"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Lato" panose="020F0502020204030203" pitchFamily="34" charset="0"/>
                  <a:ea typeface="Lato" panose="020F0502020204030203" pitchFamily="34" charset="0"/>
                  <a:cs typeface="Lato" panose="020F0502020204030203" pitchFamily="34" charset="0"/>
                </a:rPr>
                <a:t>Uintah Basin </a:t>
              </a:r>
              <a:r>
                <a:rPr lang="en-US" sz="1400" dirty="0">
                  <a:solidFill>
                    <a:schemeClr val="bg2"/>
                  </a:solidFill>
                  <a:latin typeface="Lato" panose="020F0502020204030203" pitchFamily="34" charset="0"/>
                  <a:ea typeface="Lato" panose="020F0502020204030203" pitchFamily="34" charset="0"/>
                  <a:cs typeface="Lato" panose="020F0502020204030203" pitchFamily="34" charset="0"/>
                </a:rPr>
                <a:t>Technical College</a:t>
              </a:r>
            </a:p>
          </p:txBody>
        </p:sp>
        <p:pic>
          <p:nvPicPr>
            <p:cNvPr id="4" name="Picture 3">
              <a:extLst>
                <a:ext uri="{FF2B5EF4-FFF2-40B4-BE49-F238E27FC236}">
                  <a16:creationId xmlns:a16="http://schemas.microsoft.com/office/drawing/2014/main" id="{E28D36FD-C811-39C2-5AC1-9B1D9952977E}"/>
                </a:ext>
              </a:extLst>
            </p:cNvPr>
            <p:cNvPicPr>
              <a:picLocks noGrp="1" noRot="1" noMove="1" noResize="1" noEditPoints="1" noAdjustHandles="1" noChangeArrowheads="1" noChangeShapeType="1" noCrop="1"/>
            </p:cNvPicPr>
            <p:nvPr/>
          </p:nvPicPr>
          <p:blipFill>
            <a:blip r:embed="rId4"/>
            <a:srcRect/>
            <a:stretch>
              <a:fillRect/>
            </a:stretch>
          </p:blipFill>
          <p:spPr bwMode="auto">
            <a:xfrm>
              <a:off x="278234" y="135138"/>
              <a:ext cx="504825" cy="32228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8"/>
          <p:cNvPicPr preferRelativeResize="0"/>
          <p:nvPr/>
        </p:nvPicPr>
        <p:blipFill rotWithShape="1">
          <a:blip r:embed="rId3">
            <a:alphaModFix/>
          </a:blip>
          <a:srcRect l="1039" t="85468"/>
          <a:stretch/>
        </p:blipFill>
        <p:spPr>
          <a:xfrm>
            <a:off x="0" y="2529486"/>
            <a:ext cx="8171777" cy="1599898"/>
          </a:xfrm>
          <a:prstGeom prst="rect">
            <a:avLst/>
          </a:prstGeom>
          <a:noFill/>
          <a:ln>
            <a:noFill/>
          </a:ln>
        </p:spPr>
      </p:pic>
      <p:sp>
        <p:nvSpPr>
          <p:cNvPr id="110" name="Google Shape;110;p18"/>
          <p:cNvSpPr txBox="1">
            <a:spLocks noGrp="1"/>
          </p:cNvSpPr>
          <p:nvPr>
            <p:ph type="ctrTitle" idx="4294967295"/>
          </p:nvPr>
        </p:nvSpPr>
        <p:spPr>
          <a:xfrm>
            <a:off x="314475" y="706622"/>
            <a:ext cx="52386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t>TRANSFER CREDIT</a:t>
            </a:r>
            <a:endParaRPr sz="4000" dirty="0"/>
          </a:p>
          <a:p>
            <a:pPr marL="0" lvl="0" indent="0" algn="l" rtl="0">
              <a:spcBef>
                <a:spcPts val="0"/>
              </a:spcBef>
              <a:spcAft>
                <a:spcPts val="0"/>
              </a:spcAft>
              <a:buNone/>
            </a:pPr>
            <a:r>
              <a:rPr lang="en" sz="4000" dirty="0">
                <a:solidFill>
                  <a:srgbClr val="FF7800"/>
                </a:solidFill>
              </a:rPr>
              <a:t>OPPORTUNITIES</a:t>
            </a:r>
            <a:endParaRPr sz="4000" dirty="0"/>
          </a:p>
          <a:p>
            <a:pPr marL="0" lvl="0" indent="0" algn="l" rtl="0">
              <a:spcBef>
                <a:spcPts val="0"/>
              </a:spcBef>
              <a:spcAft>
                <a:spcPts val="0"/>
              </a:spcAft>
              <a:buNone/>
            </a:pPr>
            <a:r>
              <a:rPr lang="en" sz="1900" dirty="0"/>
              <a:t>AT THESE INSTITUTIONS</a:t>
            </a:r>
            <a:endParaRPr sz="900" dirty="0">
              <a:solidFill>
                <a:schemeClr val="accent5"/>
              </a:solidFill>
            </a:endParaRPr>
          </a:p>
        </p:txBody>
      </p:sp>
      <p:sp>
        <p:nvSpPr>
          <p:cNvPr id="111" name="Google Shape;111;p18"/>
          <p:cNvSpPr txBox="1">
            <a:spLocks noGrp="1"/>
          </p:cNvSpPr>
          <p:nvPr>
            <p:ph type="subTitle" idx="4294967295"/>
          </p:nvPr>
        </p:nvSpPr>
        <p:spPr>
          <a:xfrm>
            <a:off x="152400" y="4334025"/>
            <a:ext cx="5734200" cy="1352400"/>
          </a:xfrm>
          <a:prstGeom prst="rect">
            <a:avLst/>
          </a:prstGeom>
        </p:spPr>
        <p:txBody>
          <a:bodyPr spcFirstLastPara="1" wrap="square" lIns="91425" tIns="91425" rIns="91425" bIns="91425" anchor="t" anchorCtr="0">
            <a:noAutofit/>
          </a:bodyPr>
          <a:lstStyle/>
          <a:p>
            <a:pPr marL="0" lvl="0" indent="0" algn="l" rtl="0">
              <a:lnSpc>
                <a:spcPct val="50000"/>
              </a:lnSpc>
              <a:spcBef>
                <a:spcPts val="0"/>
              </a:spcBef>
              <a:spcAft>
                <a:spcPts val="0"/>
              </a:spcAft>
              <a:buNone/>
            </a:pPr>
            <a:r>
              <a:rPr lang="en" sz="1900"/>
              <a:t>UBTech Articulation Contact:</a:t>
            </a:r>
            <a:r>
              <a:rPr lang="en" sz="1900" b="1"/>
              <a:t> </a:t>
            </a:r>
            <a:r>
              <a:rPr lang="en" sz="1900"/>
              <a:t>Mckenzie Christensen</a:t>
            </a:r>
            <a:endParaRPr sz="1900"/>
          </a:p>
          <a:p>
            <a:pPr marL="0" lvl="0" indent="0" algn="l" rtl="0">
              <a:lnSpc>
                <a:spcPct val="50000"/>
              </a:lnSpc>
              <a:spcBef>
                <a:spcPts val="1600"/>
              </a:spcBef>
              <a:spcAft>
                <a:spcPts val="1600"/>
              </a:spcAft>
              <a:buNone/>
            </a:pPr>
            <a:r>
              <a:rPr lang="en" sz="1900" u="sng">
                <a:solidFill>
                  <a:schemeClr val="accent5"/>
                </a:solidFill>
                <a:hlinkClick r:id="rId4">
                  <a:extLst>
                    <a:ext uri="{A12FA001-AC4F-418D-AE19-62706E023703}">
                      <ahyp:hlinkClr xmlns:ahyp="http://schemas.microsoft.com/office/drawing/2018/hyperlinkcolor" val="tx"/>
                    </a:ext>
                  </a:extLst>
                </a:hlinkClick>
              </a:rPr>
              <a:t>mckenzie@ubtech.edu</a:t>
            </a:r>
            <a:r>
              <a:rPr lang="en" sz="1900">
                <a:solidFill>
                  <a:schemeClr val="accent5"/>
                </a:solidFill>
              </a:rPr>
              <a:t>  |  435.722.6946</a:t>
            </a:r>
            <a:endParaRPr sz="1900">
              <a:solidFill>
                <a:schemeClr val="accent5"/>
              </a:solidFill>
            </a:endParaRPr>
          </a:p>
        </p:txBody>
      </p:sp>
      <p:sp>
        <p:nvSpPr>
          <p:cNvPr id="112" name="Google Shape;112;p18"/>
          <p:cNvSpPr/>
          <p:nvPr/>
        </p:nvSpPr>
        <p:spPr>
          <a:xfrm rot="10800000">
            <a:off x="8219395" y="3246950"/>
            <a:ext cx="2259900" cy="1276500"/>
          </a:xfrm>
          <a:prstGeom prst="triangle">
            <a:avLst>
              <a:gd name="adj" fmla="val 51734"/>
            </a:avLst>
          </a:pr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rot="10800000">
            <a:off x="7511633" y="1850324"/>
            <a:ext cx="1779900" cy="1016700"/>
          </a:xfrm>
          <a:prstGeom prst="triangle">
            <a:avLst>
              <a:gd name="adj" fmla="val 50000"/>
            </a:avLst>
          </a:prstGeom>
          <a:solidFill>
            <a:srgbClr val="9E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8"/>
          <p:cNvSpPr/>
          <p:nvPr/>
        </p:nvSpPr>
        <p:spPr>
          <a:xfrm>
            <a:off x="8219624" y="1934125"/>
            <a:ext cx="2310000" cy="12498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8"/>
          <p:cNvSpPr/>
          <p:nvPr/>
        </p:nvSpPr>
        <p:spPr>
          <a:xfrm>
            <a:off x="7481000" y="806149"/>
            <a:ext cx="1824900" cy="10209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p:nvPr/>
        </p:nvSpPr>
        <p:spPr>
          <a:xfrm rot="10800000">
            <a:off x="7726575" y="-76225"/>
            <a:ext cx="2817600" cy="1599900"/>
          </a:xfrm>
          <a:prstGeom prst="triangle">
            <a:avLst>
              <a:gd name="adj" fmla="val 50000"/>
            </a:avLst>
          </a:pr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p:nvPr/>
        </p:nvSpPr>
        <p:spPr>
          <a:xfrm>
            <a:off x="6980100" y="3594375"/>
            <a:ext cx="2817600" cy="1625400"/>
          </a:xfrm>
          <a:prstGeom prst="triangle">
            <a:avLst>
              <a:gd name="adj" fmla="val 50000"/>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30D7CEA0-80FC-38A5-EB2E-AA5069F2A461}"/>
              </a:ext>
            </a:extLst>
          </p:cNvPr>
          <p:cNvGrpSpPr>
            <a:grpSpLocks noGrp="1" noUngrp="1" noRot="1" noMove="1" noResize="1"/>
          </p:cNvGrpSpPr>
          <p:nvPr/>
        </p:nvGrpSpPr>
        <p:grpSpPr>
          <a:xfrm>
            <a:off x="292317" y="210260"/>
            <a:ext cx="3280786" cy="323065"/>
            <a:chOff x="278234" y="134354"/>
            <a:chExt cx="3280786" cy="323065"/>
          </a:xfrm>
        </p:grpSpPr>
        <p:sp>
          <p:nvSpPr>
            <p:cNvPr id="3" name="TextBox 1">
              <a:extLst>
                <a:ext uri="{FF2B5EF4-FFF2-40B4-BE49-F238E27FC236}">
                  <a16:creationId xmlns:a16="http://schemas.microsoft.com/office/drawing/2014/main" id="{55A7C067-139A-BE7B-A6AC-DA3B0FD92246}"/>
                </a:ext>
              </a:extLst>
            </p:cNvPr>
            <p:cNvSpPr txBox="1">
              <a:spLocks noGrp="1" noRot="1" noMove="1" noResize="1" noEditPoints="1" noAdjustHandles="1" noChangeArrowheads="1" noChangeShapeType="1"/>
            </p:cNvSpPr>
            <p:nvPr/>
          </p:nvSpPr>
          <p:spPr>
            <a:xfrm>
              <a:off x="770350" y="134354"/>
              <a:ext cx="2788670"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2"/>
                  </a:solidFill>
                  <a:latin typeface="Lato" panose="020F0502020204030203" pitchFamily="34" charset="0"/>
                  <a:ea typeface="Lato" panose="020F0502020204030203" pitchFamily="34" charset="0"/>
                  <a:cs typeface="Lato" panose="020F0502020204030203" pitchFamily="34" charset="0"/>
                </a:rPr>
                <a:t>Uintah Basin </a:t>
              </a:r>
              <a:r>
                <a:rPr lang="en-US" sz="1400" dirty="0">
                  <a:solidFill>
                    <a:schemeClr val="bg2"/>
                  </a:solidFill>
                  <a:latin typeface="Lato" panose="020F0502020204030203" pitchFamily="34" charset="0"/>
                  <a:ea typeface="Lato" panose="020F0502020204030203" pitchFamily="34" charset="0"/>
                  <a:cs typeface="Lato" panose="020F0502020204030203" pitchFamily="34" charset="0"/>
                </a:rPr>
                <a:t>Technical College</a:t>
              </a:r>
            </a:p>
          </p:txBody>
        </p:sp>
        <p:pic>
          <p:nvPicPr>
            <p:cNvPr id="4" name="Picture 3">
              <a:extLst>
                <a:ext uri="{FF2B5EF4-FFF2-40B4-BE49-F238E27FC236}">
                  <a16:creationId xmlns:a16="http://schemas.microsoft.com/office/drawing/2014/main" id="{C0F22A82-28BD-C431-5987-E3E9795886E6}"/>
                </a:ext>
              </a:extLst>
            </p:cNvPr>
            <p:cNvPicPr>
              <a:picLocks noGrp="1" noRot="1" noMove="1" noResize="1" noEditPoints="1" noAdjustHandles="1" noChangeArrowheads="1" noChangeShapeType="1" noCrop="1"/>
            </p:cNvPicPr>
            <p:nvPr/>
          </p:nvPicPr>
          <p:blipFill>
            <a:blip r:embed="rId5"/>
            <a:srcRect/>
            <a:stretch>
              <a:fillRect/>
            </a:stretch>
          </p:blipFill>
          <p:spPr bwMode="auto">
            <a:xfrm>
              <a:off x="278234" y="135138"/>
              <a:ext cx="504825" cy="32228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ctrTitle" idx="4294967295"/>
          </p:nvPr>
        </p:nvSpPr>
        <p:spPr>
          <a:xfrm>
            <a:off x="400050" y="446850"/>
            <a:ext cx="65340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dirty="0">
                <a:solidFill>
                  <a:schemeClr val="lt1"/>
                </a:solidFill>
              </a:rPr>
              <a:t>BUDGET</a:t>
            </a:r>
            <a:br>
              <a:rPr lang="en" sz="4800" dirty="0"/>
            </a:br>
            <a:r>
              <a:rPr lang="en" sz="4800" dirty="0">
                <a:solidFill>
                  <a:srgbClr val="FF6400"/>
                </a:solidFill>
              </a:rPr>
              <a:t>STUFF</a:t>
            </a:r>
            <a:endParaRPr sz="3800" dirty="0">
              <a:solidFill>
                <a:srgbClr val="FF6400"/>
              </a:solidFill>
            </a:endParaRPr>
          </a:p>
        </p:txBody>
      </p:sp>
      <p:sp>
        <p:nvSpPr>
          <p:cNvPr id="123" name="Google Shape;123;p19"/>
          <p:cNvSpPr txBox="1">
            <a:spLocks noGrp="1"/>
          </p:cNvSpPr>
          <p:nvPr>
            <p:ph type="subTitle" idx="4294967295"/>
          </p:nvPr>
        </p:nvSpPr>
        <p:spPr>
          <a:xfrm>
            <a:off x="400050" y="2238375"/>
            <a:ext cx="8562900" cy="2171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2300" b="1" dirty="0">
                <a:solidFill>
                  <a:srgbClr val="FFFFFF"/>
                </a:solidFill>
              </a:rPr>
              <a:t>Insert Info </a:t>
            </a:r>
            <a:r>
              <a:rPr lang="en" sz="1900" dirty="0">
                <a:solidFill>
                  <a:srgbClr val="FFFFFF"/>
                </a:solidFill>
              </a:rPr>
              <a:t>/text here</a:t>
            </a:r>
            <a:endParaRPr sz="1900" dirty="0">
              <a:solidFill>
                <a:srgbClr val="FFFFFF"/>
              </a:solidFill>
            </a:endParaRPr>
          </a:p>
        </p:txBody>
      </p:sp>
      <p:grpSp>
        <p:nvGrpSpPr>
          <p:cNvPr id="2" name="Group 1">
            <a:extLst>
              <a:ext uri="{FF2B5EF4-FFF2-40B4-BE49-F238E27FC236}">
                <a16:creationId xmlns:a16="http://schemas.microsoft.com/office/drawing/2014/main" id="{E440E0FD-5434-FAA3-EFD8-AAA61E435FFC}"/>
              </a:ext>
            </a:extLst>
          </p:cNvPr>
          <p:cNvGrpSpPr>
            <a:grpSpLocks noGrp="1" noUngrp="1" noRot="1" noMove="1" noResize="1"/>
          </p:cNvGrpSpPr>
          <p:nvPr/>
        </p:nvGrpSpPr>
        <p:grpSpPr>
          <a:xfrm>
            <a:off x="5944972" y="4659600"/>
            <a:ext cx="3280786" cy="323065"/>
            <a:chOff x="278234" y="134354"/>
            <a:chExt cx="3280786" cy="323065"/>
          </a:xfrm>
        </p:grpSpPr>
        <p:sp>
          <p:nvSpPr>
            <p:cNvPr id="3" name="TextBox 1">
              <a:extLst>
                <a:ext uri="{FF2B5EF4-FFF2-40B4-BE49-F238E27FC236}">
                  <a16:creationId xmlns:a16="http://schemas.microsoft.com/office/drawing/2014/main" id="{4CD496CC-524C-288A-4E9F-B08F765E6736}"/>
                </a:ext>
              </a:extLst>
            </p:cNvPr>
            <p:cNvSpPr txBox="1">
              <a:spLocks noGrp="1" noRot="1" noMove="1" noResize="1" noEditPoints="1" noAdjustHandles="1" noChangeArrowheads="1" noChangeShapeType="1"/>
            </p:cNvSpPr>
            <p:nvPr/>
          </p:nvSpPr>
          <p:spPr>
            <a:xfrm>
              <a:off x="770350" y="134354"/>
              <a:ext cx="2788670"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Uintah Basin </a:t>
              </a:r>
              <a:r>
                <a:rPr lang="en-US" sz="1400" dirty="0">
                  <a:solidFill>
                    <a:schemeClr val="bg1"/>
                  </a:solidFill>
                  <a:latin typeface="Lato" panose="020F0502020204030203" pitchFamily="34" charset="0"/>
                  <a:ea typeface="Lato" panose="020F0502020204030203" pitchFamily="34" charset="0"/>
                  <a:cs typeface="Lato" panose="020F0502020204030203" pitchFamily="34" charset="0"/>
                </a:rPr>
                <a:t>Technical College</a:t>
              </a:r>
            </a:p>
          </p:txBody>
        </p:sp>
        <p:pic>
          <p:nvPicPr>
            <p:cNvPr id="4" name="Picture 3">
              <a:extLst>
                <a:ext uri="{FF2B5EF4-FFF2-40B4-BE49-F238E27FC236}">
                  <a16:creationId xmlns:a16="http://schemas.microsoft.com/office/drawing/2014/main" id="{4206DCAB-10C5-2CE1-027D-D749BF1FBAAB}"/>
                </a:ext>
              </a:extLst>
            </p:cNvPr>
            <p:cNvPicPr>
              <a:picLocks noGrp="1" noRot="1" noMove="1" noResize="1" noEditPoints="1" noAdjustHandles="1" noChangeArrowheads="1" noChangeShapeType="1" noCrop="1"/>
            </p:cNvPicPr>
            <p:nvPr/>
          </p:nvPicPr>
          <p:blipFill>
            <a:blip r:embed="rId3"/>
            <a:srcRect/>
            <a:stretch/>
          </p:blipFill>
          <p:spPr bwMode="auto">
            <a:xfrm>
              <a:off x="278234" y="135138"/>
              <a:ext cx="504824" cy="32228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0"/>
          <p:cNvPicPr preferRelativeResize="0"/>
          <p:nvPr/>
        </p:nvPicPr>
        <p:blipFill rotWithShape="1">
          <a:blip r:embed="rId3">
            <a:alphaModFix amt="17000"/>
          </a:blip>
          <a:srcRect t="8223" r="7364" b="13675"/>
          <a:stretch/>
        </p:blipFill>
        <p:spPr>
          <a:xfrm>
            <a:off x="0" y="0"/>
            <a:ext cx="9144001" cy="5143500"/>
          </a:xfrm>
          <a:prstGeom prst="rect">
            <a:avLst/>
          </a:prstGeom>
          <a:noFill/>
          <a:ln>
            <a:noFill/>
          </a:ln>
        </p:spPr>
      </p:pic>
      <p:sp>
        <p:nvSpPr>
          <p:cNvPr id="129" name="Google Shape;129;p20"/>
          <p:cNvSpPr txBox="1">
            <a:spLocks noGrp="1"/>
          </p:cNvSpPr>
          <p:nvPr>
            <p:ph type="title"/>
          </p:nvPr>
        </p:nvSpPr>
        <p:spPr>
          <a:xfrm>
            <a:off x="283099" y="712150"/>
            <a:ext cx="8622300" cy="383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Experience</a:t>
            </a:r>
            <a:endParaRPr dirty="0"/>
          </a:p>
          <a:p>
            <a:pPr marL="0" lvl="0" indent="0" algn="l" rtl="0">
              <a:spcBef>
                <a:spcPts val="0"/>
              </a:spcBef>
              <a:spcAft>
                <a:spcPts val="0"/>
              </a:spcAft>
              <a:buNone/>
            </a:pPr>
            <a:r>
              <a:rPr lang="en" dirty="0"/>
              <a:t>the </a:t>
            </a:r>
            <a:r>
              <a:rPr lang="en" dirty="0">
                <a:solidFill>
                  <a:srgbClr val="FF6400"/>
                </a:solidFill>
              </a:rPr>
              <a:t>power</a:t>
            </a:r>
            <a:endParaRPr dirty="0">
              <a:solidFill>
                <a:srgbClr val="FF6400"/>
              </a:solidFill>
            </a:endParaRPr>
          </a:p>
          <a:p>
            <a:pPr marL="0" lvl="0" indent="0" algn="l" rtl="0">
              <a:spcBef>
                <a:spcPts val="0"/>
              </a:spcBef>
              <a:spcAft>
                <a:spcPts val="0"/>
              </a:spcAft>
              <a:buNone/>
            </a:pPr>
            <a:r>
              <a:rPr lang="en" dirty="0"/>
              <a:t>of technical</a:t>
            </a:r>
            <a:endParaRPr dirty="0"/>
          </a:p>
          <a:p>
            <a:pPr marL="0" lvl="0" indent="0" algn="l" rtl="0">
              <a:spcBef>
                <a:spcPts val="0"/>
              </a:spcBef>
              <a:spcAft>
                <a:spcPts val="0"/>
              </a:spcAft>
              <a:buNone/>
            </a:pPr>
            <a:r>
              <a:rPr lang="en" dirty="0"/>
              <a:t>education.</a:t>
            </a:r>
            <a:endParaRPr dirty="0"/>
          </a:p>
        </p:txBody>
      </p:sp>
      <p:grpSp>
        <p:nvGrpSpPr>
          <p:cNvPr id="2" name="Group 1">
            <a:extLst>
              <a:ext uri="{FF2B5EF4-FFF2-40B4-BE49-F238E27FC236}">
                <a16:creationId xmlns:a16="http://schemas.microsoft.com/office/drawing/2014/main" id="{77047E2B-541F-4ED0-D7B6-4185111A8BE5}"/>
              </a:ext>
            </a:extLst>
          </p:cNvPr>
          <p:cNvGrpSpPr>
            <a:grpSpLocks noGrp="1" noUngrp="1" noRot="1" noMove="1" noResize="1"/>
          </p:cNvGrpSpPr>
          <p:nvPr/>
        </p:nvGrpSpPr>
        <p:grpSpPr>
          <a:xfrm>
            <a:off x="5917262" y="4684042"/>
            <a:ext cx="3280786" cy="323065"/>
            <a:chOff x="278234" y="134354"/>
            <a:chExt cx="3280786" cy="323065"/>
          </a:xfrm>
        </p:grpSpPr>
        <p:sp>
          <p:nvSpPr>
            <p:cNvPr id="3" name="TextBox 1">
              <a:extLst>
                <a:ext uri="{FF2B5EF4-FFF2-40B4-BE49-F238E27FC236}">
                  <a16:creationId xmlns:a16="http://schemas.microsoft.com/office/drawing/2014/main" id="{8DF5A541-67EE-EEDA-5689-384C5888C4EC}"/>
                </a:ext>
              </a:extLst>
            </p:cNvPr>
            <p:cNvSpPr txBox="1">
              <a:spLocks noGrp="1" noRot="1" noMove="1" noResize="1" noEditPoints="1" noAdjustHandles="1" noChangeArrowheads="1" noChangeShapeType="1"/>
            </p:cNvSpPr>
            <p:nvPr/>
          </p:nvSpPr>
          <p:spPr>
            <a:xfrm>
              <a:off x="770350" y="134354"/>
              <a:ext cx="2788670" cy="307777"/>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Uintah Basin </a:t>
              </a:r>
              <a:r>
                <a:rPr lang="en-US" sz="1400" dirty="0">
                  <a:solidFill>
                    <a:schemeClr val="bg1"/>
                  </a:solidFill>
                  <a:latin typeface="Lato" panose="020F0502020204030203" pitchFamily="34" charset="0"/>
                  <a:ea typeface="Lato" panose="020F0502020204030203" pitchFamily="34" charset="0"/>
                  <a:cs typeface="Lato" panose="020F0502020204030203" pitchFamily="34" charset="0"/>
                </a:rPr>
                <a:t>Technical College</a:t>
              </a:r>
            </a:p>
          </p:txBody>
        </p:sp>
        <p:pic>
          <p:nvPicPr>
            <p:cNvPr id="4" name="Picture 3">
              <a:extLst>
                <a:ext uri="{FF2B5EF4-FFF2-40B4-BE49-F238E27FC236}">
                  <a16:creationId xmlns:a16="http://schemas.microsoft.com/office/drawing/2014/main" id="{9A63983C-1B1E-956F-9E18-2E0CF2051113}"/>
                </a:ext>
              </a:extLst>
            </p:cNvPr>
            <p:cNvPicPr>
              <a:picLocks noGrp="1" noRot="1" noMove="1" noResize="1" noEditPoints="1" noAdjustHandles="1" noChangeArrowheads="1" noChangeShapeType="1" noCrop="1"/>
            </p:cNvPicPr>
            <p:nvPr/>
          </p:nvPicPr>
          <p:blipFill>
            <a:blip r:embed="rId4"/>
            <a:srcRect/>
            <a:stretch/>
          </p:blipFill>
          <p:spPr bwMode="auto">
            <a:xfrm>
              <a:off x="278234" y="135138"/>
              <a:ext cx="504824" cy="32228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1"/>
          <p:cNvPicPr preferRelativeResize="0"/>
          <p:nvPr/>
        </p:nvPicPr>
        <p:blipFill>
          <a:blip r:embed="rId3"/>
          <a:srcRect/>
          <a:stretch/>
        </p:blipFill>
        <p:spPr>
          <a:xfrm>
            <a:off x="419361" y="447675"/>
            <a:ext cx="3199926" cy="2381250"/>
          </a:xfrm>
          <a:prstGeom prst="rect">
            <a:avLst/>
          </a:prstGeom>
          <a:noFill/>
          <a:ln>
            <a:noFill/>
          </a:ln>
        </p:spPr>
      </p:pic>
      <p:pic>
        <p:nvPicPr>
          <p:cNvPr id="135" name="Google Shape;135;p21"/>
          <p:cNvPicPr preferRelativeResize="0"/>
          <p:nvPr/>
        </p:nvPicPr>
        <p:blipFill>
          <a:blip r:embed="rId4">
            <a:alphaModFix/>
          </a:blip>
          <a:stretch>
            <a:fillRect/>
          </a:stretch>
        </p:blipFill>
        <p:spPr>
          <a:xfrm>
            <a:off x="-889050" y="3278225"/>
            <a:ext cx="10922096" cy="1865274"/>
          </a:xfrm>
          <a:prstGeom prst="rect">
            <a:avLst/>
          </a:prstGeom>
          <a:noFill/>
          <a:ln>
            <a:noFill/>
          </a:ln>
        </p:spPr>
      </p:pic>
      <p:pic>
        <p:nvPicPr>
          <p:cNvPr id="136" name="Google Shape;136;p21"/>
          <p:cNvPicPr preferRelativeResize="0"/>
          <p:nvPr/>
        </p:nvPicPr>
        <p:blipFill>
          <a:blip r:embed="rId5"/>
          <a:srcRect/>
          <a:stretch/>
        </p:blipFill>
        <p:spPr>
          <a:xfrm>
            <a:off x="3986695" y="1115291"/>
            <a:ext cx="4900995" cy="1776476"/>
          </a:xfrm>
          <a:prstGeom prst="rect">
            <a:avLst/>
          </a:prstGeom>
          <a:noFill/>
          <a:ln>
            <a:noFill/>
          </a:ln>
        </p:spPr>
      </p:pic>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3A0F0A86F44741ACFBC1BDD5D31E76" ma:contentTypeVersion="17" ma:contentTypeDescription="Create a new document." ma:contentTypeScope="" ma:versionID="4feb74aa0c14cd623b65c0859f5fe6b1">
  <xsd:schema xmlns:xsd="http://www.w3.org/2001/XMLSchema" xmlns:xs="http://www.w3.org/2001/XMLSchema" xmlns:p="http://schemas.microsoft.com/office/2006/metadata/properties" xmlns:ns2="315c2a4e-a280-45d6-849f-d8a7e3c57dd9" xmlns:ns3="a6796c1d-1cde-4e9b-aaaa-112a2cdd6ca4" targetNamespace="http://schemas.microsoft.com/office/2006/metadata/properties" ma:root="true" ma:fieldsID="3878b07d5576583f791d00de973a5a1f" ns2:_="" ns3:_="">
    <xsd:import namespace="315c2a4e-a280-45d6-849f-d8a7e3c57dd9"/>
    <xsd:import namespace="a6796c1d-1cde-4e9b-aaaa-112a2cdd6c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5c2a4e-a280-45d6-849f-d8a7e3c57d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8f7c26e-f988-4fad-8be0-205daed7913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796c1d-1cde-4e9b-aaaa-112a2cdd6ca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67ec123-644c-48ae-b7d5-9f253e75b6e3}" ma:internalName="TaxCatchAll" ma:showField="CatchAllData" ma:web="a6796c1d-1cde-4e9b-aaaa-112a2cdd6c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15c2a4e-a280-45d6-849f-d8a7e3c57dd9">
      <Terms xmlns="http://schemas.microsoft.com/office/infopath/2007/PartnerControls"/>
    </lcf76f155ced4ddcb4097134ff3c332f>
    <TaxCatchAll xmlns="a6796c1d-1cde-4e9b-aaaa-112a2cdd6ca4" xsi:nil="true"/>
  </documentManagement>
</p:properties>
</file>

<file path=customXml/itemProps1.xml><?xml version="1.0" encoding="utf-8"?>
<ds:datastoreItem xmlns:ds="http://schemas.openxmlformats.org/officeDocument/2006/customXml" ds:itemID="{9A162AAA-7684-4D70-8023-BEF640AEDF32}"/>
</file>

<file path=customXml/itemProps2.xml><?xml version="1.0" encoding="utf-8"?>
<ds:datastoreItem xmlns:ds="http://schemas.openxmlformats.org/officeDocument/2006/customXml" ds:itemID="{55D8CB6E-2273-4F22-AF2B-4AFE5BC054DE}"/>
</file>

<file path=customXml/itemProps3.xml><?xml version="1.0" encoding="utf-8"?>
<ds:datastoreItem xmlns:ds="http://schemas.openxmlformats.org/officeDocument/2006/customXml" ds:itemID="{1198C987-AA41-43D1-9F88-633C1E61723E}"/>
</file>

<file path=docProps/app.xml><?xml version="1.0" encoding="utf-8"?>
<Properties xmlns="http://schemas.openxmlformats.org/officeDocument/2006/extended-properties" xmlns:vt="http://schemas.openxmlformats.org/officeDocument/2006/docPropsVTypes">
  <TotalTime>7</TotalTime>
  <Words>231</Words>
  <Application>Microsoft Office PowerPoint</Application>
  <PresentationFormat>On-screen Show (16:9)</PresentationFormat>
  <Paragraphs>20</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Lato</vt:lpstr>
      <vt:lpstr>Arial</vt:lpstr>
      <vt:lpstr>Raleway</vt:lpstr>
      <vt:lpstr>Swiss</vt:lpstr>
      <vt:lpstr>PowerPoint Presentation</vt:lpstr>
      <vt:lpstr>USHE</vt:lpstr>
      <vt:lpstr>ARTICULATION AGREEMENTS</vt:lpstr>
      <vt:lpstr>TRANSFER CREDIT OPPORTUNITIES AT THESE INSTITUTIONS</vt:lpstr>
      <vt:lpstr>BUDGET STUFF</vt:lpstr>
      <vt:lpstr>Experience the power of technical education.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Bruns, Dakota</dc:creator>
  <cp:lastModifiedBy>Bruns, Dakota</cp:lastModifiedBy>
  <cp:revision>2</cp:revision>
  <dcterms:modified xsi:type="dcterms:W3CDTF">2024-01-12T16:17:31Z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0x010100953A0F0A86F44741ACFBC1BDD5D31E76</vt:lpwstr>
  </property>
</Properties>
</file>